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525" r:id="rId4"/>
    <p:sldId id="544" r:id="rId5"/>
    <p:sldId id="545" r:id="rId6"/>
    <p:sldId id="547" r:id="rId7"/>
    <p:sldId id="543" r:id="rId8"/>
    <p:sldId id="540" r:id="rId9"/>
    <p:sldId id="542" r:id="rId10"/>
    <p:sldId id="263" r:id="rId11"/>
    <p:sldId id="264" r:id="rId12"/>
    <p:sldId id="265" r:id="rId13"/>
    <p:sldId id="266" r:id="rId14"/>
    <p:sldId id="532" r:id="rId15"/>
    <p:sldId id="533" r:id="rId16"/>
    <p:sldId id="534" r:id="rId17"/>
    <p:sldId id="535" r:id="rId18"/>
    <p:sldId id="539" r:id="rId19"/>
    <p:sldId id="538" r:id="rId20"/>
    <p:sldId id="536" r:id="rId21"/>
  </p:sldIdLst>
  <p:sldSz cx="9906000" cy="6858000" type="A4"/>
  <p:notesSz cx="7104063" cy="10234613"/>
  <p:embeddedFontLst>
    <p:embeddedFont>
      <p:font typeface="바탕체" panose="02030609000101010101" pitchFamily="49" charset="-127"/>
      <p:regular r:id="rId23"/>
    </p:embeddedFont>
    <p:embeddedFont>
      <p:font typeface="맑은 고딕" panose="020B0503020000020004" pitchFamily="34" charset="-127"/>
      <p:regular r:id="rId24"/>
      <p:bold r:id="rId25"/>
    </p:embeddedFont>
    <p:embeddedFont>
      <p:font typeface="맑은 고딕" panose="020B0503020000020004" pitchFamily="34" charset="-127"/>
      <p:regular r:id="rId24"/>
      <p:bold r:id="rId25"/>
    </p:embeddedFont>
    <p:embeddedFont>
      <p:font typeface="Noto Sans KR" panose="020B0200000000000000" pitchFamily="34" charset="-128"/>
      <p:regular r:id="rId26"/>
      <p:bold r:id="rId27"/>
    </p:embeddedFont>
    <p:embeddedFont>
      <p:font typeface="Aptos Mono" panose="020B0009020202020204" pitchFamily="49"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G마켓 산스 TTF Bold" panose="020F0502020204030204" pitchFamily="34" charset="0"/>
      <p:regular r:id="rId36"/>
      <p:bold r:id="rId37"/>
      <p:italic r:id="rId38"/>
      <p:boldItalic r:id="rId39"/>
    </p:embeddedFont>
    <p:embeddedFont>
      <p:font typeface="G마켓 산스 TTF Medium" panose="020F0502020204030204" pitchFamily="34" charset="0"/>
      <p:regular r:id="rId40"/>
      <p:bold r:id="rId41"/>
      <p:italic r:id="rId42"/>
      <p:boldItalic r:id="rId43"/>
    </p:embeddedFont>
    <p:embeddedFont>
      <p:font typeface="Helvetica Neue" panose="02000503000000020004" pitchFamily="2" charset="0"/>
      <p:regular r:id="rId44"/>
      <p:bold r:id="rId45"/>
      <p:italic r:id="rId46"/>
      <p:boldItalic r:id="rId47"/>
    </p:embeddedFont>
    <p:embeddedFont>
      <p:font typeface="KoPub돋움체 Bold" panose="020F0502020204030204" pitchFamily="34" charset="0"/>
      <p:regular r:id="rId48"/>
      <p:bold r:id="rId49"/>
      <p:italic r:id="rId50"/>
      <p:boldItalic r:id="rId51"/>
    </p:embeddedFont>
    <p:embeddedFont>
      <p:font typeface="Noto Sans Medium" panose="020B0602040504020204" pitchFamily="34" charset="0"/>
      <p:regular r:id="rId52"/>
      <p:bold r:id="rId53"/>
      <p:italic r:id="rId54"/>
      <p:boldItalic r:id="rId55"/>
    </p:embeddedFont>
    <p:embeddedFont>
      <p:font typeface="Poppins" pitchFamily="2" charset="0"/>
      <p:regular r:id="rId56"/>
      <p:bold r:id="rId57"/>
      <p:italic r:id="rId58"/>
      <p:boldItalic r:id="rId59"/>
    </p:embeddedFont>
    <p:embeddedFont>
      <p:font typeface="Wingdings 2" pitchFamily="2" charset="2"/>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16" userDrawn="1">
          <p15:clr>
            <a:srgbClr val="A4A3A4"/>
          </p15:clr>
        </p15:guide>
        <p15:guide id="2" pos="4572" userDrawn="1">
          <p15:clr>
            <a:srgbClr val="A4A3A4"/>
          </p15:clr>
        </p15:guide>
        <p15:guide id="3" orient="horz" pos="3317" userDrawn="1">
          <p15:clr>
            <a:srgbClr val="747775"/>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66" roundtripDataSignature="AMtx7mjbXNc67R/4QgF5fu+xdQn5le5YY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36F33B-1B6E-4ABF-96FD-0F7E58BB62D9}">
  <a:tblStyle styleId="{0936F33B-1B6E-4ABF-96FD-0F7E58BB62D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491" autoAdjust="0"/>
    <p:restoredTop sz="94545" autoAdjust="0"/>
  </p:normalViewPr>
  <p:slideViewPr>
    <p:cSldViewPr snapToGrid="0">
      <p:cViewPr>
        <p:scale>
          <a:sx n="75" d="100"/>
          <a:sy n="75" d="100"/>
        </p:scale>
        <p:origin x="144" y="256"/>
      </p:cViewPr>
      <p:guideLst>
        <p:guide orient="horz" pos="1616"/>
        <p:guide pos="4572"/>
        <p:guide orient="horz" pos="33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font" Target="fonts/font28.fntdata"/><Relationship Id="rId55" Type="http://schemas.openxmlformats.org/officeDocument/2006/relationships/font" Target="fonts/font33.fntdata"/><Relationship Id="rId167" Type="http://schemas.openxmlformats.org/officeDocument/2006/relationships/presProps" Target="presProps.xml"/><Relationship Id="rId7" Type="http://schemas.openxmlformats.org/officeDocument/2006/relationships/slide" Target="slides/slide6.xml"/><Relationship Id="rId170"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3" Type="http://schemas.openxmlformats.org/officeDocument/2006/relationships/font" Target="fonts/font31.fntdata"/><Relationship Id="rId58" Type="http://schemas.openxmlformats.org/officeDocument/2006/relationships/font" Target="fonts/font36.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56" Type="http://schemas.openxmlformats.org/officeDocument/2006/relationships/font" Target="fonts/font34.fntdata"/><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59" Type="http://schemas.openxmlformats.org/officeDocument/2006/relationships/font" Target="fonts/font37.fntdata"/><Relationship Id="rId20" Type="http://schemas.openxmlformats.org/officeDocument/2006/relationships/slide" Target="slides/slide19.xml"/><Relationship Id="rId41" Type="http://schemas.openxmlformats.org/officeDocument/2006/relationships/font" Target="fonts/font19.fntdata"/><Relationship Id="rId54" Type="http://schemas.openxmlformats.org/officeDocument/2006/relationships/font" Target="fonts/font32.fntdata"/><Relationship Id="rId166"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font" Target="fonts/font27.fntdata"/><Relationship Id="rId57" Type="http://schemas.openxmlformats.org/officeDocument/2006/relationships/font" Target="fonts/font35.fntdata"/><Relationship Id="rId10" Type="http://schemas.openxmlformats.org/officeDocument/2006/relationships/slide" Target="slides/slide9.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font" Target="fonts/font30.fntdata"/><Relationship Id="rId60" Type="http://schemas.openxmlformats.org/officeDocument/2006/relationships/font" Target="fonts/font38.fntdata"/><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0"/>
            <a:ext cx="3078427" cy="513508"/>
          </a:xfrm>
          <a:prstGeom prst="rect">
            <a:avLst/>
          </a:prstGeom>
          <a:noFill/>
          <a:ln>
            <a:noFill/>
          </a:ln>
        </p:spPr>
        <p:txBody>
          <a:bodyPr spcFirstLastPara="1" wrap="square" lIns="94780" tIns="47377" rIns="94780" bIns="47377"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3993" y="0"/>
            <a:ext cx="3078427" cy="513508"/>
          </a:xfrm>
          <a:prstGeom prst="rect">
            <a:avLst/>
          </a:prstGeom>
          <a:noFill/>
          <a:ln>
            <a:noFill/>
          </a:ln>
        </p:spPr>
        <p:txBody>
          <a:bodyPr spcFirstLastPara="1" wrap="square" lIns="94780" tIns="47377" rIns="94780" bIns="47377"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057275" y="1279525"/>
            <a:ext cx="4989513"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0407" y="4925407"/>
            <a:ext cx="5683250" cy="4029879"/>
          </a:xfrm>
          <a:prstGeom prst="rect">
            <a:avLst/>
          </a:prstGeom>
          <a:noFill/>
          <a:ln>
            <a:noFill/>
          </a:ln>
        </p:spPr>
        <p:txBody>
          <a:bodyPr spcFirstLastPara="1" wrap="square" lIns="94780" tIns="47377" rIns="94780" bIns="47377"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 y="9721107"/>
            <a:ext cx="3078427" cy="513507"/>
          </a:xfrm>
          <a:prstGeom prst="rect">
            <a:avLst/>
          </a:prstGeom>
          <a:noFill/>
          <a:ln>
            <a:noFill/>
          </a:ln>
        </p:spPr>
        <p:txBody>
          <a:bodyPr spcFirstLastPara="1" wrap="square" lIns="94780" tIns="47377" rIns="94780" bIns="47377"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3993" y="9721107"/>
            <a:ext cx="3078427" cy="513507"/>
          </a:xfrm>
          <a:prstGeom prst="rect">
            <a:avLst/>
          </a:prstGeom>
          <a:noFill/>
          <a:ln>
            <a:noFill/>
          </a:ln>
        </p:spPr>
        <p:txBody>
          <a:bodyPr spcFirstLastPara="1" wrap="square" lIns="94780" tIns="47377" rIns="94780" bIns="47377" anchor="b" anchorCtr="0">
            <a:noAutofit/>
          </a:bodyPr>
          <a:lstStyle/>
          <a:p>
            <a:pPr algn="r">
              <a:buSzPts val="1200"/>
            </a:pPr>
            <a:fld id="{00000000-1234-1234-1234-123412341234}" type="slidenum">
              <a:rPr lang="en-US" altLang="ko-KR" sz="1200" smtClean="0">
                <a:solidFill>
                  <a:schemeClr val="dk1"/>
                </a:solidFill>
                <a:latin typeface="Calibri"/>
                <a:ea typeface="Calibri"/>
                <a:cs typeface="Calibri"/>
                <a:sym typeface="Calibri"/>
              </a:rPr>
              <a:pPr algn="r">
                <a:buSzPts val="1200"/>
              </a:pPr>
              <a:t>‹#›</a:t>
            </a:fld>
            <a:endParaRPr lang="en-US" sz="12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extLst>
    <p:ext uri="{620B2872-D7B9-4A21-9093-7833F8D536E1}">
      <p15:sldGuideLst xmlns:p15="http://schemas.microsoft.com/office/powerpoint/2012/main">
        <p15:guide id="1" orient="horz" pos="3224" userDrawn="1">
          <p15:clr>
            <a:srgbClr val="F26B43"/>
          </p15:clr>
        </p15:guide>
        <p15:guide id="2" pos="223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8d67666b6e_0_4682:notes"/>
          <p:cNvSpPr txBox="1">
            <a:spLocks noGrp="1"/>
          </p:cNvSpPr>
          <p:nvPr>
            <p:ph type="body" idx="1"/>
          </p:nvPr>
        </p:nvSpPr>
        <p:spPr>
          <a:xfrm>
            <a:off x="710407" y="4925407"/>
            <a:ext cx="5683250" cy="4029879"/>
          </a:xfrm>
          <a:prstGeom prst="rect">
            <a:avLst/>
          </a:prstGeom>
          <a:noFill/>
          <a:ln>
            <a:noFill/>
          </a:ln>
        </p:spPr>
        <p:txBody>
          <a:bodyPr spcFirstLastPara="1" wrap="square" lIns="94780" tIns="47377" rIns="94780" bIns="47377" anchor="t" anchorCtr="0">
            <a:noAutofit/>
          </a:bodyPr>
          <a:lstStyle/>
          <a:p>
            <a:pPr marL="0" indent="0"/>
            <a:endParaRPr dirty="0"/>
          </a:p>
        </p:txBody>
      </p:sp>
      <p:sp>
        <p:nvSpPr>
          <p:cNvPr id="103" name="Google Shape;103;g28d67666b6e_0_4682:notes"/>
          <p:cNvSpPr>
            <a:spLocks noGrp="1" noRot="1" noChangeAspect="1"/>
          </p:cNvSpPr>
          <p:nvPr>
            <p:ph type="sldImg" idx="2"/>
          </p:nvPr>
        </p:nvSpPr>
        <p:spPr>
          <a:xfrm>
            <a:off x="1057275" y="1279525"/>
            <a:ext cx="4989513"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9:notes"/>
          <p:cNvSpPr txBox="1">
            <a:spLocks noGrp="1"/>
          </p:cNvSpPr>
          <p:nvPr>
            <p:ph type="body" idx="1"/>
          </p:nvPr>
        </p:nvSpPr>
        <p:spPr>
          <a:xfrm>
            <a:off x="710407" y="4925408"/>
            <a:ext cx="5683250" cy="4030047"/>
          </a:xfrm>
          <a:prstGeom prst="rect">
            <a:avLst/>
          </a:prstGeom>
          <a:noFill/>
          <a:ln>
            <a:noFill/>
          </a:ln>
        </p:spPr>
        <p:txBody>
          <a:bodyPr spcFirstLastPara="1" wrap="square" lIns="94775" tIns="47375" rIns="94775" bIns="47375" anchor="t" anchorCtr="0">
            <a:noAutofit/>
          </a:bodyPr>
          <a:lstStyle/>
          <a:p>
            <a:pPr marL="0" lvl="0" indent="0" algn="l" rtl="0">
              <a:lnSpc>
                <a:spcPct val="100000"/>
              </a:lnSpc>
              <a:spcBef>
                <a:spcPts val="0"/>
              </a:spcBef>
              <a:spcAft>
                <a:spcPts val="0"/>
              </a:spcAft>
              <a:buSzPts val="1400"/>
              <a:buNone/>
            </a:pPr>
            <a:r>
              <a:rPr lang="ko-KR"/>
              <a:t>@ㅇ 숫자확인필요. Org의 숫자와 리소스의 숫자 확인. 필요시 org의 숫자는 제거.</a:t>
            </a:r>
            <a:endParaRPr/>
          </a:p>
        </p:txBody>
      </p:sp>
      <p:sp>
        <p:nvSpPr>
          <p:cNvPr id="390" name="Google Shape;390;p9:notes"/>
          <p:cNvSpPr>
            <a:spLocks noGrp="1" noRot="1" noChangeAspect="1"/>
          </p:cNvSpPr>
          <p:nvPr>
            <p:ph type="sldImg" idx="2"/>
          </p:nvPr>
        </p:nvSpPr>
        <p:spPr>
          <a:xfrm>
            <a:off x="1057275" y="1279525"/>
            <a:ext cx="4989513"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0:notes"/>
          <p:cNvSpPr txBox="1">
            <a:spLocks noGrp="1"/>
          </p:cNvSpPr>
          <p:nvPr>
            <p:ph type="body" idx="1"/>
          </p:nvPr>
        </p:nvSpPr>
        <p:spPr>
          <a:xfrm>
            <a:off x="710407" y="4925408"/>
            <a:ext cx="5683250" cy="4030047"/>
          </a:xfrm>
          <a:prstGeom prst="rect">
            <a:avLst/>
          </a:prstGeom>
          <a:noFill/>
          <a:ln>
            <a:noFill/>
          </a:ln>
        </p:spPr>
        <p:txBody>
          <a:bodyPr spcFirstLastPara="1" wrap="square" lIns="94775" tIns="47375" rIns="94775" bIns="47375" anchor="t" anchorCtr="0">
            <a:noAutofit/>
          </a:bodyPr>
          <a:lstStyle/>
          <a:p>
            <a:pPr marL="0" lvl="0" indent="0" algn="l" rtl="0">
              <a:lnSpc>
                <a:spcPct val="100000"/>
              </a:lnSpc>
              <a:spcBef>
                <a:spcPts val="0"/>
              </a:spcBef>
              <a:spcAft>
                <a:spcPts val="0"/>
              </a:spcAft>
              <a:buSzPts val="1400"/>
              <a:buNone/>
            </a:pPr>
            <a:r>
              <a:rPr lang="ko-KR"/>
              <a:t>@ㅇ 숫자확인필요. Org의 숫자와 리소스의 숫자 확인. 필요시 org의 숫자는 제거.</a:t>
            </a:r>
            <a:endParaRPr/>
          </a:p>
        </p:txBody>
      </p:sp>
      <p:sp>
        <p:nvSpPr>
          <p:cNvPr id="403" name="Google Shape;403;p10:notes"/>
          <p:cNvSpPr>
            <a:spLocks noGrp="1" noRot="1" noChangeAspect="1"/>
          </p:cNvSpPr>
          <p:nvPr>
            <p:ph type="sldImg" idx="2"/>
          </p:nvPr>
        </p:nvSpPr>
        <p:spPr>
          <a:xfrm>
            <a:off x="1057275" y="1279525"/>
            <a:ext cx="4989513"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2:notes"/>
          <p:cNvSpPr txBox="1">
            <a:spLocks noGrp="1"/>
          </p:cNvSpPr>
          <p:nvPr>
            <p:ph type="body" idx="1"/>
          </p:nvPr>
        </p:nvSpPr>
        <p:spPr>
          <a:xfrm>
            <a:off x="710407" y="4925408"/>
            <a:ext cx="5683250" cy="4030047"/>
          </a:xfrm>
          <a:prstGeom prst="rect">
            <a:avLst/>
          </a:prstGeom>
          <a:noFill/>
          <a:ln>
            <a:noFill/>
          </a:ln>
        </p:spPr>
        <p:txBody>
          <a:bodyPr spcFirstLastPara="1" wrap="square" lIns="94780" tIns="47377" rIns="94780" bIns="47377" anchor="t" anchorCtr="0">
            <a:noAutofit/>
          </a:bodyPr>
          <a:lstStyle/>
          <a:p>
            <a:pPr marL="0" indent="0"/>
            <a:r>
              <a:rPr lang="en-US" altLang="ko-KR" dirty="0"/>
              <a:t>@</a:t>
            </a:r>
            <a:r>
              <a:rPr lang="ko-KR" altLang="en-US" dirty="0" err="1"/>
              <a:t>ㅇ</a:t>
            </a:r>
            <a:r>
              <a:rPr lang="ko-KR" altLang="en-US" dirty="0"/>
              <a:t> 숫자확인필요</a:t>
            </a:r>
            <a:r>
              <a:rPr lang="en-US" altLang="ko-KR" dirty="0"/>
              <a:t>. Org</a:t>
            </a:r>
            <a:r>
              <a:rPr lang="ko-KR" altLang="en-US" dirty="0"/>
              <a:t>의 숫자와 리소스의 숫자 확인</a:t>
            </a:r>
            <a:r>
              <a:rPr lang="en-US" altLang="ko-KR" dirty="0"/>
              <a:t>. </a:t>
            </a:r>
            <a:r>
              <a:rPr lang="ko-KR" altLang="en-US" dirty="0"/>
              <a:t>필요시 </a:t>
            </a:r>
            <a:r>
              <a:rPr lang="en-US" altLang="ko-KR" dirty="0"/>
              <a:t>org</a:t>
            </a:r>
            <a:r>
              <a:rPr lang="ko-KR" altLang="en-US" dirty="0"/>
              <a:t>의 숫자는 제거</a:t>
            </a:r>
            <a:r>
              <a:rPr lang="en-US" altLang="ko-KR" dirty="0"/>
              <a:t>.</a:t>
            </a:r>
            <a:endParaRPr dirty="0"/>
          </a:p>
        </p:txBody>
      </p:sp>
      <p:sp>
        <p:nvSpPr>
          <p:cNvPr id="123" name="Google Shape;123;p12:notes"/>
          <p:cNvSpPr>
            <a:spLocks noGrp="1" noRot="1" noChangeAspect="1"/>
          </p:cNvSpPr>
          <p:nvPr>
            <p:ph type="sldImg" idx="2"/>
          </p:nvPr>
        </p:nvSpPr>
        <p:spPr>
          <a:xfrm>
            <a:off x="1057275" y="1279525"/>
            <a:ext cx="4989513"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109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2:notes"/>
          <p:cNvSpPr txBox="1">
            <a:spLocks noGrp="1"/>
          </p:cNvSpPr>
          <p:nvPr>
            <p:ph type="body" idx="1"/>
          </p:nvPr>
        </p:nvSpPr>
        <p:spPr>
          <a:xfrm>
            <a:off x="710407" y="4925408"/>
            <a:ext cx="5683250" cy="4030047"/>
          </a:xfrm>
          <a:prstGeom prst="rect">
            <a:avLst/>
          </a:prstGeom>
          <a:noFill/>
          <a:ln>
            <a:noFill/>
          </a:ln>
        </p:spPr>
        <p:txBody>
          <a:bodyPr spcFirstLastPara="1" wrap="square" lIns="94780" tIns="47377" rIns="94780" bIns="47377" anchor="t" anchorCtr="0">
            <a:noAutofit/>
          </a:bodyPr>
          <a:lstStyle/>
          <a:p>
            <a:pPr marL="0" indent="0"/>
            <a:r>
              <a:rPr lang="en-US" altLang="ko-KR" dirty="0"/>
              <a:t>@</a:t>
            </a:r>
            <a:r>
              <a:rPr lang="ko-KR" altLang="en-US" dirty="0" err="1"/>
              <a:t>ㅇ</a:t>
            </a:r>
            <a:r>
              <a:rPr lang="ko-KR" altLang="en-US" dirty="0"/>
              <a:t> 숫자확인필요</a:t>
            </a:r>
            <a:r>
              <a:rPr lang="en-US" altLang="ko-KR" dirty="0"/>
              <a:t>. Org</a:t>
            </a:r>
            <a:r>
              <a:rPr lang="ko-KR" altLang="en-US" dirty="0"/>
              <a:t>의 숫자와 리소스의 숫자 확인</a:t>
            </a:r>
            <a:r>
              <a:rPr lang="en-US" altLang="ko-KR" dirty="0"/>
              <a:t>. </a:t>
            </a:r>
            <a:r>
              <a:rPr lang="ko-KR" altLang="en-US" dirty="0"/>
              <a:t>필요시 </a:t>
            </a:r>
            <a:r>
              <a:rPr lang="en-US" altLang="ko-KR" dirty="0"/>
              <a:t>org</a:t>
            </a:r>
            <a:r>
              <a:rPr lang="ko-KR" altLang="en-US" dirty="0"/>
              <a:t>의 숫자는 제거</a:t>
            </a:r>
            <a:r>
              <a:rPr lang="en-US" altLang="ko-KR" dirty="0"/>
              <a:t>.</a:t>
            </a:r>
            <a:endParaRPr dirty="0"/>
          </a:p>
        </p:txBody>
      </p:sp>
      <p:sp>
        <p:nvSpPr>
          <p:cNvPr id="123" name="Google Shape;123;p12:notes"/>
          <p:cNvSpPr>
            <a:spLocks noGrp="1" noRot="1" noChangeAspect="1"/>
          </p:cNvSpPr>
          <p:nvPr>
            <p:ph type="sldImg" idx="2"/>
          </p:nvPr>
        </p:nvSpPr>
        <p:spPr>
          <a:xfrm>
            <a:off x="1057275" y="1279525"/>
            <a:ext cx="4989513"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2268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2:notes"/>
          <p:cNvSpPr txBox="1">
            <a:spLocks noGrp="1"/>
          </p:cNvSpPr>
          <p:nvPr>
            <p:ph type="body" idx="1"/>
          </p:nvPr>
        </p:nvSpPr>
        <p:spPr>
          <a:xfrm>
            <a:off x="710407" y="4925408"/>
            <a:ext cx="5683250" cy="4030047"/>
          </a:xfrm>
          <a:prstGeom prst="rect">
            <a:avLst/>
          </a:prstGeom>
          <a:noFill/>
          <a:ln>
            <a:noFill/>
          </a:ln>
        </p:spPr>
        <p:txBody>
          <a:bodyPr spcFirstLastPara="1" wrap="square" lIns="94780" tIns="47377" rIns="94780" bIns="47377" anchor="t" anchorCtr="0">
            <a:noAutofit/>
          </a:bodyPr>
          <a:lstStyle/>
          <a:p>
            <a:pPr marL="0" indent="0"/>
            <a:r>
              <a:rPr lang="en-US" altLang="ko-KR" dirty="0"/>
              <a:t>@</a:t>
            </a:r>
            <a:r>
              <a:rPr lang="ko-KR" altLang="en-US" dirty="0" err="1"/>
              <a:t>ㅇ</a:t>
            </a:r>
            <a:r>
              <a:rPr lang="ko-KR" altLang="en-US" dirty="0"/>
              <a:t> 숫자확인필요</a:t>
            </a:r>
            <a:r>
              <a:rPr lang="en-US" altLang="ko-KR" dirty="0"/>
              <a:t>. Org</a:t>
            </a:r>
            <a:r>
              <a:rPr lang="ko-KR" altLang="en-US" dirty="0"/>
              <a:t>의 숫자와 리소스의 숫자 확인</a:t>
            </a:r>
            <a:r>
              <a:rPr lang="en-US" altLang="ko-KR" dirty="0"/>
              <a:t>. </a:t>
            </a:r>
            <a:r>
              <a:rPr lang="ko-KR" altLang="en-US" dirty="0"/>
              <a:t>필요시 </a:t>
            </a:r>
            <a:r>
              <a:rPr lang="en-US" altLang="ko-KR" dirty="0"/>
              <a:t>org</a:t>
            </a:r>
            <a:r>
              <a:rPr lang="ko-KR" altLang="en-US" dirty="0"/>
              <a:t>의 숫자는 제거</a:t>
            </a:r>
            <a:r>
              <a:rPr lang="en-US" altLang="ko-KR" dirty="0"/>
              <a:t>.</a:t>
            </a:r>
            <a:endParaRPr dirty="0"/>
          </a:p>
        </p:txBody>
      </p:sp>
      <p:sp>
        <p:nvSpPr>
          <p:cNvPr id="123" name="Google Shape;123;p12:notes"/>
          <p:cNvSpPr>
            <a:spLocks noGrp="1" noRot="1" noChangeAspect="1"/>
          </p:cNvSpPr>
          <p:nvPr>
            <p:ph type="sldImg" idx="2"/>
          </p:nvPr>
        </p:nvSpPr>
        <p:spPr>
          <a:xfrm>
            <a:off x="1057275" y="1279525"/>
            <a:ext cx="4989513"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4556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2:notes"/>
          <p:cNvSpPr txBox="1">
            <a:spLocks noGrp="1"/>
          </p:cNvSpPr>
          <p:nvPr>
            <p:ph type="body" idx="1"/>
          </p:nvPr>
        </p:nvSpPr>
        <p:spPr>
          <a:xfrm>
            <a:off x="710407" y="4925408"/>
            <a:ext cx="5683250" cy="4030047"/>
          </a:xfrm>
          <a:prstGeom prst="rect">
            <a:avLst/>
          </a:prstGeom>
          <a:noFill/>
          <a:ln>
            <a:noFill/>
          </a:ln>
        </p:spPr>
        <p:txBody>
          <a:bodyPr spcFirstLastPara="1" wrap="square" lIns="94780" tIns="47377" rIns="94780" bIns="47377" anchor="t" anchorCtr="0">
            <a:noAutofit/>
          </a:bodyPr>
          <a:lstStyle/>
          <a:p>
            <a:pPr marL="0" indent="0"/>
            <a:r>
              <a:rPr lang="en-US" altLang="ko-KR" dirty="0"/>
              <a:t>@</a:t>
            </a:r>
            <a:r>
              <a:rPr lang="ko-KR" altLang="en-US" dirty="0" err="1"/>
              <a:t>ㅇ</a:t>
            </a:r>
            <a:r>
              <a:rPr lang="ko-KR" altLang="en-US" dirty="0"/>
              <a:t> 숫자확인필요</a:t>
            </a:r>
            <a:r>
              <a:rPr lang="en-US" altLang="ko-KR" dirty="0"/>
              <a:t>. Org</a:t>
            </a:r>
            <a:r>
              <a:rPr lang="ko-KR" altLang="en-US" dirty="0"/>
              <a:t>의 숫자와 리소스의 숫자 확인</a:t>
            </a:r>
            <a:r>
              <a:rPr lang="en-US" altLang="ko-KR" dirty="0"/>
              <a:t>. </a:t>
            </a:r>
            <a:r>
              <a:rPr lang="ko-KR" altLang="en-US" dirty="0"/>
              <a:t>필요시 </a:t>
            </a:r>
            <a:r>
              <a:rPr lang="en-US" altLang="ko-KR" dirty="0"/>
              <a:t>org</a:t>
            </a:r>
            <a:r>
              <a:rPr lang="ko-KR" altLang="en-US" dirty="0"/>
              <a:t>의 숫자는 제거</a:t>
            </a:r>
            <a:r>
              <a:rPr lang="en-US" altLang="ko-KR" dirty="0"/>
              <a:t>.</a:t>
            </a:r>
            <a:endParaRPr dirty="0"/>
          </a:p>
        </p:txBody>
      </p:sp>
      <p:sp>
        <p:nvSpPr>
          <p:cNvPr id="123" name="Google Shape;123;p12:notes"/>
          <p:cNvSpPr>
            <a:spLocks noGrp="1" noRot="1" noChangeAspect="1"/>
          </p:cNvSpPr>
          <p:nvPr>
            <p:ph type="sldImg" idx="2"/>
          </p:nvPr>
        </p:nvSpPr>
        <p:spPr>
          <a:xfrm>
            <a:off x="1057275" y="1279525"/>
            <a:ext cx="4989513"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0114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2:notes"/>
          <p:cNvSpPr txBox="1">
            <a:spLocks noGrp="1"/>
          </p:cNvSpPr>
          <p:nvPr>
            <p:ph type="body" idx="1"/>
          </p:nvPr>
        </p:nvSpPr>
        <p:spPr>
          <a:xfrm>
            <a:off x="710407" y="4925408"/>
            <a:ext cx="5683250" cy="4030047"/>
          </a:xfrm>
          <a:prstGeom prst="rect">
            <a:avLst/>
          </a:prstGeom>
          <a:noFill/>
          <a:ln>
            <a:noFill/>
          </a:ln>
        </p:spPr>
        <p:txBody>
          <a:bodyPr spcFirstLastPara="1" wrap="square" lIns="94780" tIns="47377" rIns="94780" bIns="47377" anchor="t" anchorCtr="0">
            <a:noAutofit/>
          </a:bodyPr>
          <a:lstStyle/>
          <a:p>
            <a:pPr marL="0" indent="0"/>
            <a:r>
              <a:rPr lang="en-US" altLang="ko-KR" dirty="0"/>
              <a:t>@</a:t>
            </a:r>
            <a:r>
              <a:rPr lang="ko-KR" altLang="en-US" dirty="0" err="1"/>
              <a:t>ㅇ</a:t>
            </a:r>
            <a:r>
              <a:rPr lang="ko-KR" altLang="en-US" dirty="0"/>
              <a:t> 숫자확인필요</a:t>
            </a:r>
            <a:r>
              <a:rPr lang="en-US" altLang="ko-KR" dirty="0"/>
              <a:t>. Org</a:t>
            </a:r>
            <a:r>
              <a:rPr lang="ko-KR" altLang="en-US" dirty="0"/>
              <a:t>의 숫자와 리소스의 숫자 확인</a:t>
            </a:r>
            <a:r>
              <a:rPr lang="en-US" altLang="ko-KR" dirty="0"/>
              <a:t>. </a:t>
            </a:r>
            <a:r>
              <a:rPr lang="ko-KR" altLang="en-US" dirty="0"/>
              <a:t>필요시 </a:t>
            </a:r>
            <a:r>
              <a:rPr lang="en-US" altLang="ko-KR" dirty="0"/>
              <a:t>org</a:t>
            </a:r>
            <a:r>
              <a:rPr lang="ko-KR" altLang="en-US" dirty="0"/>
              <a:t>의 숫자는 제거</a:t>
            </a:r>
            <a:r>
              <a:rPr lang="en-US" altLang="ko-KR" dirty="0"/>
              <a:t>.</a:t>
            </a:r>
            <a:endParaRPr dirty="0"/>
          </a:p>
        </p:txBody>
      </p:sp>
      <p:sp>
        <p:nvSpPr>
          <p:cNvPr id="123" name="Google Shape;123;p12:notes"/>
          <p:cNvSpPr>
            <a:spLocks noGrp="1" noRot="1" noChangeAspect="1"/>
          </p:cNvSpPr>
          <p:nvPr>
            <p:ph type="sldImg" idx="2"/>
          </p:nvPr>
        </p:nvSpPr>
        <p:spPr>
          <a:xfrm>
            <a:off x="1057275" y="1279525"/>
            <a:ext cx="4989513"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2874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2:notes"/>
          <p:cNvSpPr txBox="1">
            <a:spLocks noGrp="1"/>
          </p:cNvSpPr>
          <p:nvPr>
            <p:ph type="body" idx="1"/>
          </p:nvPr>
        </p:nvSpPr>
        <p:spPr>
          <a:xfrm>
            <a:off x="710407" y="4925408"/>
            <a:ext cx="5683250" cy="4030047"/>
          </a:xfrm>
          <a:prstGeom prst="rect">
            <a:avLst/>
          </a:prstGeom>
          <a:noFill/>
          <a:ln>
            <a:noFill/>
          </a:ln>
        </p:spPr>
        <p:txBody>
          <a:bodyPr spcFirstLastPara="1" wrap="square" lIns="94780" tIns="47377" rIns="94780" bIns="47377" anchor="t" anchorCtr="0">
            <a:noAutofit/>
          </a:bodyPr>
          <a:lstStyle/>
          <a:p>
            <a:pPr marL="0" indent="0"/>
            <a:r>
              <a:rPr lang="en-US" altLang="ko-KR" dirty="0"/>
              <a:t>@</a:t>
            </a:r>
            <a:r>
              <a:rPr lang="ko-KR" altLang="en-US" dirty="0" err="1"/>
              <a:t>ㅇ</a:t>
            </a:r>
            <a:r>
              <a:rPr lang="ko-KR" altLang="en-US" dirty="0"/>
              <a:t> 숫자확인필요</a:t>
            </a:r>
            <a:r>
              <a:rPr lang="en-US" altLang="ko-KR" dirty="0"/>
              <a:t>. Org</a:t>
            </a:r>
            <a:r>
              <a:rPr lang="ko-KR" altLang="en-US" dirty="0"/>
              <a:t>의 숫자와 리소스의 숫자 확인</a:t>
            </a:r>
            <a:r>
              <a:rPr lang="en-US" altLang="ko-KR" dirty="0"/>
              <a:t>. </a:t>
            </a:r>
            <a:r>
              <a:rPr lang="ko-KR" altLang="en-US" dirty="0"/>
              <a:t>필요시 </a:t>
            </a:r>
            <a:r>
              <a:rPr lang="en-US" altLang="ko-KR" dirty="0"/>
              <a:t>org</a:t>
            </a:r>
            <a:r>
              <a:rPr lang="ko-KR" altLang="en-US" dirty="0"/>
              <a:t>의 숫자는 제거</a:t>
            </a:r>
            <a:r>
              <a:rPr lang="en-US" altLang="ko-KR" dirty="0"/>
              <a:t>.</a:t>
            </a:r>
            <a:endParaRPr dirty="0"/>
          </a:p>
        </p:txBody>
      </p:sp>
      <p:sp>
        <p:nvSpPr>
          <p:cNvPr id="123" name="Google Shape;123;p12:notes"/>
          <p:cNvSpPr>
            <a:spLocks noGrp="1" noRot="1" noChangeAspect="1"/>
          </p:cNvSpPr>
          <p:nvPr>
            <p:ph type="sldImg" idx="2"/>
          </p:nvPr>
        </p:nvSpPr>
        <p:spPr>
          <a:xfrm>
            <a:off x="1057275" y="1279525"/>
            <a:ext cx="4989513"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9736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2:notes"/>
          <p:cNvSpPr txBox="1">
            <a:spLocks noGrp="1"/>
          </p:cNvSpPr>
          <p:nvPr>
            <p:ph type="body" idx="1"/>
          </p:nvPr>
        </p:nvSpPr>
        <p:spPr>
          <a:xfrm>
            <a:off x="710407" y="4925408"/>
            <a:ext cx="5683250" cy="4030047"/>
          </a:xfrm>
          <a:prstGeom prst="rect">
            <a:avLst/>
          </a:prstGeom>
          <a:noFill/>
          <a:ln>
            <a:noFill/>
          </a:ln>
        </p:spPr>
        <p:txBody>
          <a:bodyPr spcFirstLastPara="1" wrap="square" lIns="94780" tIns="47377" rIns="94780" bIns="47377" anchor="t" anchorCtr="0">
            <a:noAutofit/>
          </a:bodyPr>
          <a:lstStyle/>
          <a:p>
            <a:pPr marL="0" indent="0"/>
            <a:r>
              <a:rPr lang="en-US" altLang="ko-KR" dirty="0"/>
              <a:t>@</a:t>
            </a:r>
            <a:r>
              <a:rPr lang="ko-KR" altLang="en-US" dirty="0" err="1"/>
              <a:t>ㅇ</a:t>
            </a:r>
            <a:r>
              <a:rPr lang="ko-KR" altLang="en-US" dirty="0"/>
              <a:t> 숫자확인필요</a:t>
            </a:r>
            <a:r>
              <a:rPr lang="en-US" altLang="ko-KR" dirty="0"/>
              <a:t>. Org</a:t>
            </a:r>
            <a:r>
              <a:rPr lang="ko-KR" altLang="en-US" dirty="0"/>
              <a:t>의 숫자와 리소스의 숫자 확인</a:t>
            </a:r>
            <a:r>
              <a:rPr lang="en-US" altLang="ko-KR" dirty="0"/>
              <a:t>. </a:t>
            </a:r>
            <a:r>
              <a:rPr lang="ko-KR" altLang="en-US" dirty="0"/>
              <a:t>필요시 </a:t>
            </a:r>
            <a:r>
              <a:rPr lang="en-US" altLang="ko-KR" dirty="0"/>
              <a:t>org</a:t>
            </a:r>
            <a:r>
              <a:rPr lang="ko-KR" altLang="en-US" dirty="0"/>
              <a:t>의 숫자는 제거</a:t>
            </a:r>
            <a:r>
              <a:rPr lang="en-US" altLang="ko-KR" dirty="0"/>
              <a:t>.</a:t>
            </a:r>
            <a:endParaRPr dirty="0"/>
          </a:p>
        </p:txBody>
      </p:sp>
      <p:sp>
        <p:nvSpPr>
          <p:cNvPr id="123" name="Google Shape;123;p12:notes"/>
          <p:cNvSpPr>
            <a:spLocks noGrp="1" noRot="1" noChangeAspect="1"/>
          </p:cNvSpPr>
          <p:nvPr>
            <p:ph type="sldImg" idx="2"/>
          </p:nvPr>
        </p:nvSpPr>
        <p:spPr>
          <a:xfrm>
            <a:off x="1057275" y="1279525"/>
            <a:ext cx="4989513"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4631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5c1a8b54ae_0_62:notes"/>
          <p:cNvSpPr txBox="1">
            <a:spLocks noGrp="1"/>
          </p:cNvSpPr>
          <p:nvPr>
            <p:ph type="body" idx="1"/>
          </p:nvPr>
        </p:nvSpPr>
        <p:spPr>
          <a:xfrm>
            <a:off x="710407" y="4925407"/>
            <a:ext cx="5683250" cy="4029879"/>
          </a:xfrm>
          <a:prstGeom prst="rect">
            <a:avLst/>
          </a:prstGeom>
          <a:noFill/>
          <a:ln>
            <a:noFill/>
          </a:ln>
        </p:spPr>
        <p:txBody>
          <a:bodyPr spcFirstLastPara="1" wrap="square" lIns="94780" tIns="47377" rIns="94780" bIns="47377" anchor="t" anchorCtr="0">
            <a:noAutofit/>
          </a:bodyPr>
          <a:lstStyle/>
          <a:p>
            <a:pPr marL="0" indent="0"/>
            <a:r>
              <a:rPr lang="en-US" altLang="ko-KR" dirty="0"/>
              <a:t>Firstly, I</a:t>
            </a:r>
            <a:r>
              <a:rPr lang="ko-KR" altLang="en-US" dirty="0"/>
              <a:t> </a:t>
            </a:r>
            <a:r>
              <a:rPr lang="en-US" altLang="ko-KR" dirty="0"/>
              <a:t>will</a:t>
            </a:r>
            <a:r>
              <a:rPr lang="ko-KR" altLang="en-US" dirty="0"/>
              <a:t> </a:t>
            </a:r>
            <a:r>
              <a:rPr lang="en-US" altLang="ko-KR" dirty="0"/>
              <a:t>do</a:t>
            </a:r>
            <a:r>
              <a:rPr lang="ko-KR" altLang="en-US" dirty="0"/>
              <a:t> </a:t>
            </a:r>
            <a:r>
              <a:rPr lang="en-US" altLang="ko-KR" dirty="0"/>
              <a:t>explain</a:t>
            </a:r>
            <a:r>
              <a:rPr lang="ko-KR" altLang="en-US" dirty="0"/>
              <a:t> </a:t>
            </a:r>
            <a:r>
              <a:rPr lang="en-US" altLang="ko-KR" dirty="0"/>
              <a:t>project</a:t>
            </a:r>
            <a:r>
              <a:rPr lang="ko-KR" altLang="en-US" dirty="0"/>
              <a:t> </a:t>
            </a:r>
            <a:r>
              <a:rPr lang="en-US" altLang="ko-KR" dirty="0"/>
              <a:t>organization</a:t>
            </a:r>
            <a:r>
              <a:rPr lang="ko-KR" altLang="en-US" dirty="0"/>
              <a:t> </a:t>
            </a:r>
            <a:r>
              <a:rPr lang="en-US" altLang="ko-KR" dirty="0"/>
              <a:t>and</a:t>
            </a:r>
            <a:r>
              <a:rPr lang="ko-KR" altLang="en-US" dirty="0"/>
              <a:t> </a:t>
            </a:r>
            <a:r>
              <a:rPr lang="en-US" altLang="ko-KR" dirty="0"/>
              <a:t>resource</a:t>
            </a:r>
            <a:r>
              <a:rPr lang="ko-KR" altLang="en-US" dirty="0"/>
              <a:t> </a:t>
            </a:r>
            <a:r>
              <a:rPr lang="en-US" altLang="ko-KR" dirty="0"/>
              <a:t>for</a:t>
            </a:r>
            <a:r>
              <a:rPr lang="ko-KR" altLang="en-US" dirty="0"/>
              <a:t> </a:t>
            </a:r>
            <a:r>
              <a:rPr lang="en-US" altLang="ko-KR" dirty="0"/>
              <a:t>implementation</a:t>
            </a:r>
            <a:r>
              <a:rPr lang="ko-KR" altLang="en-US" dirty="0"/>
              <a:t> </a:t>
            </a:r>
            <a:r>
              <a:rPr lang="en-US" altLang="ko-KR" dirty="0"/>
              <a:t>and</a:t>
            </a:r>
            <a:r>
              <a:rPr lang="ko-KR" altLang="en-US" dirty="0"/>
              <a:t> </a:t>
            </a:r>
            <a:r>
              <a:rPr lang="en-US" altLang="ko-KR" dirty="0"/>
              <a:t>maintenance.</a:t>
            </a:r>
          </a:p>
          <a:p>
            <a:pPr marL="0" indent="0"/>
            <a:r>
              <a:rPr lang="en-US" altLang="ko-KR" dirty="0"/>
              <a:t>Secondly, I will cover managed service in details according to ais </a:t>
            </a:r>
            <a:r>
              <a:rPr lang="en-US" altLang="ko-KR" dirty="0" err="1"/>
              <a:t>reruirements</a:t>
            </a:r>
            <a:r>
              <a:rPr lang="en-US" altLang="ko-KR" dirty="0"/>
              <a:t>.</a:t>
            </a:r>
          </a:p>
        </p:txBody>
      </p:sp>
      <p:sp>
        <p:nvSpPr>
          <p:cNvPr id="112" name="Google Shape;112;g25c1a8b54ae_0_62:notes"/>
          <p:cNvSpPr>
            <a:spLocks noGrp="1" noRot="1" noChangeAspect="1"/>
          </p:cNvSpPr>
          <p:nvPr>
            <p:ph type="sldImg" idx="2"/>
          </p:nvPr>
        </p:nvSpPr>
        <p:spPr>
          <a:xfrm>
            <a:off x="1057275" y="1279525"/>
            <a:ext cx="4989513"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2:notes"/>
          <p:cNvSpPr txBox="1">
            <a:spLocks noGrp="1"/>
          </p:cNvSpPr>
          <p:nvPr>
            <p:ph type="body" idx="1"/>
          </p:nvPr>
        </p:nvSpPr>
        <p:spPr>
          <a:xfrm>
            <a:off x="710407" y="4925408"/>
            <a:ext cx="5683250" cy="4030047"/>
          </a:xfrm>
          <a:prstGeom prst="rect">
            <a:avLst/>
          </a:prstGeom>
          <a:noFill/>
          <a:ln>
            <a:noFill/>
          </a:ln>
        </p:spPr>
        <p:txBody>
          <a:bodyPr spcFirstLastPara="1" wrap="square" lIns="94780" tIns="47377" rIns="94780" bIns="47377" anchor="t" anchorCtr="0">
            <a:noAutofit/>
          </a:bodyPr>
          <a:lstStyle/>
          <a:p>
            <a:pPr marL="0" indent="0"/>
            <a:r>
              <a:rPr lang="en-US" altLang="ko-KR" dirty="0"/>
              <a:t>@</a:t>
            </a:r>
            <a:r>
              <a:rPr lang="ko-KR" altLang="en-US" dirty="0" err="1"/>
              <a:t>ㅇ</a:t>
            </a:r>
            <a:r>
              <a:rPr lang="ko-KR" altLang="en-US" dirty="0"/>
              <a:t> 숫자확인필요</a:t>
            </a:r>
            <a:r>
              <a:rPr lang="en-US" altLang="ko-KR" dirty="0"/>
              <a:t>. Org</a:t>
            </a:r>
            <a:r>
              <a:rPr lang="ko-KR" altLang="en-US" dirty="0"/>
              <a:t>의 숫자와 리소스의 숫자 확인</a:t>
            </a:r>
            <a:r>
              <a:rPr lang="en-US" altLang="ko-KR" dirty="0"/>
              <a:t>. </a:t>
            </a:r>
            <a:r>
              <a:rPr lang="ko-KR" altLang="en-US" dirty="0"/>
              <a:t>필요시 </a:t>
            </a:r>
            <a:r>
              <a:rPr lang="en-US" altLang="ko-KR" dirty="0"/>
              <a:t>org</a:t>
            </a:r>
            <a:r>
              <a:rPr lang="ko-KR" altLang="en-US" dirty="0"/>
              <a:t>의 숫자는 제거</a:t>
            </a:r>
            <a:r>
              <a:rPr lang="en-US" altLang="ko-KR" dirty="0"/>
              <a:t>.</a:t>
            </a:r>
            <a:endParaRPr dirty="0"/>
          </a:p>
        </p:txBody>
      </p:sp>
      <p:sp>
        <p:nvSpPr>
          <p:cNvPr id="123" name="Google Shape;123;p12:notes"/>
          <p:cNvSpPr>
            <a:spLocks noGrp="1" noRot="1" noChangeAspect="1"/>
          </p:cNvSpPr>
          <p:nvPr>
            <p:ph type="sldImg" idx="2"/>
          </p:nvPr>
        </p:nvSpPr>
        <p:spPr>
          <a:xfrm>
            <a:off x="1057275" y="1279525"/>
            <a:ext cx="4989513"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5082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2:notes"/>
          <p:cNvSpPr txBox="1">
            <a:spLocks noGrp="1"/>
          </p:cNvSpPr>
          <p:nvPr>
            <p:ph type="body" idx="1"/>
          </p:nvPr>
        </p:nvSpPr>
        <p:spPr>
          <a:xfrm>
            <a:off x="710407" y="4925408"/>
            <a:ext cx="5683250" cy="4030047"/>
          </a:xfrm>
          <a:prstGeom prst="rect">
            <a:avLst/>
          </a:prstGeom>
          <a:noFill/>
          <a:ln>
            <a:noFill/>
          </a:ln>
        </p:spPr>
        <p:txBody>
          <a:bodyPr spcFirstLastPara="1" wrap="square" lIns="94780" tIns="47377" rIns="94780" bIns="47377" anchor="t" anchorCtr="0">
            <a:noAutofit/>
          </a:bodyPr>
          <a:lstStyle/>
          <a:p>
            <a:pPr marL="0" indent="0"/>
            <a:r>
              <a:rPr lang="en-US" altLang="ko-KR" dirty="0"/>
              <a:t>@</a:t>
            </a:r>
            <a:r>
              <a:rPr lang="ko-KR" altLang="en-US" dirty="0" err="1"/>
              <a:t>ㅇ</a:t>
            </a:r>
            <a:r>
              <a:rPr lang="ko-KR" altLang="en-US" dirty="0"/>
              <a:t> 숫자확인필요</a:t>
            </a:r>
            <a:r>
              <a:rPr lang="en-US" altLang="ko-KR" dirty="0"/>
              <a:t>. Org</a:t>
            </a:r>
            <a:r>
              <a:rPr lang="ko-KR" altLang="en-US" dirty="0"/>
              <a:t>의 숫자와 리소스의 숫자 확인</a:t>
            </a:r>
            <a:r>
              <a:rPr lang="en-US" altLang="ko-KR" dirty="0"/>
              <a:t>. </a:t>
            </a:r>
            <a:r>
              <a:rPr lang="ko-KR" altLang="en-US" dirty="0"/>
              <a:t>필요시 </a:t>
            </a:r>
            <a:r>
              <a:rPr lang="en-US" altLang="ko-KR" dirty="0"/>
              <a:t>org</a:t>
            </a:r>
            <a:r>
              <a:rPr lang="ko-KR" altLang="en-US" dirty="0"/>
              <a:t>의 숫자는 제거</a:t>
            </a:r>
            <a:r>
              <a:rPr lang="en-US" altLang="ko-KR" dirty="0"/>
              <a:t>.</a:t>
            </a:r>
            <a:endParaRPr dirty="0"/>
          </a:p>
        </p:txBody>
      </p:sp>
      <p:sp>
        <p:nvSpPr>
          <p:cNvPr id="123" name="Google Shape;123;p12:notes"/>
          <p:cNvSpPr>
            <a:spLocks noGrp="1" noRot="1" noChangeAspect="1"/>
          </p:cNvSpPr>
          <p:nvPr>
            <p:ph type="sldImg" idx="2"/>
          </p:nvPr>
        </p:nvSpPr>
        <p:spPr>
          <a:xfrm>
            <a:off x="1057275" y="1279525"/>
            <a:ext cx="4989513"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1024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2:notes"/>
          <p:cNvSpPr txBox="1">
            <a:spLocks noGrp="1"/>
          </p:cNvSpPr>
          <p:nvPr>
            <p:ph type="body" idx="1"/>
          </p:nvPr>
        </p:nvSpPr>
        <p:spPr>
          <a:xfrm>
            <a:off x="710407" y="4925408"/>
            <a:ext cx="5683250" cy="4030047"/>
          </a:xfrm>
          <a:prstGeom prst="rect">
            <a:avLst/>
          </a:prstGeom>
          <a:noFill/>
          <a:ln>
            <a:noFill/>
          </a:ln>
        </p:spPr>
        <p:txBody>
          <a:bodyPr spcFirstLastPara="1" wrap="square" lIns="94780" tIns="47377" rIns="94780" bIns="47377" anchor="t" anchorCtr="0">
            <a:noAutofit/>
          </a:bodyPr>
          <a:lstStyle/>
          <a:p>
            <a:pPr marL="0" indent="0"/>
            <a:r>
              <a:rPr lang="en-US" altLang="ko-KR" dirty="0"/>
              <a:t>@</a:t>
            </a:r>
            <a:r>
              <a:rPr lang="ko-KR" altLang="en-US" dirty="0" err="1"/>
              <a:t>ㅇ</a:t>
            </a:r>
            <a:r>
              <a:rPr lang="ko-KR" altLang="en-US" dirty="0"/>
              <a:t> 숫자확인필요</a:t>
            </a:r>
            <a:r>
              <a:rPr lang="en-US" altLang="ko-KR" dirty="0"/>
              <a:t>. Org</a:t>
            </a:r>
            <a:r>
              <a:rPr lang="ko-KR" altLang="en-US" dirty="0"/>
              <a:t>의 숫자와 리소스의 숫자 확인</a:t>
            </a:r>
            <a:r>
              <a:rPr lang="en-US" altLang="ko-KR" dirty="0"/>
              <a:t>. </a:t>
            </a:r>
            <a:r>
              <a:rPr lang="ko-KR" altLang="en-US" dirty="0"/>
              <a:t>필요시 </a:t>
            </a:r>
            <a:r>
              <a:rPr lang="en-US" altLang="ko-KR" dirty="0"/>
              <a:t>org</a:t>
            </a:r>
            <a:r>
              <a:rPr lang="ko-KR" altLang="en-US" dirty="0"/>
              <a:t>의 숫자는 제거</a:t>
            </a:r>
            <a:r>
              <a:rPr lang="en-US" altLang="ko-KR" dirty="0"/>
              <a:t>.</a:t>
            </a:r>
            <a:endParaRPr dirty="0"/>
          </a:p>
        </p:txBody>
      </p:sp>
      <p:sp>
        <p:nvSpPr>
          <p:cNvPr id="123" name="Google Shape;123;p12:notes"/>
          <p:cNvSpPr>
            <a:spLocks noGrp="1" noRot="1" noChangeAspect="1"/>
          </p:cNvSpPr>
          <p:nvPr>
            <p:ph type="sldImg" idx="2"/>
          </p:nvPr>
        </p:nvSpPr>
        <p:spPr>
          <a:xfrm>
            <a:off x="1057275" y="1279525"/>
            <a:ext cx="4989513"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770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2:notes"/>
          <p:cNvSpPr txBox="1">
            <a:spLocks noGrp="1"/>
          </p:cNvSpPr>
          <p:nvPr>
            <p:ph type="body" idx="1"/>
          </p:nvPr>
        </p:nvSpPr>
        <p:spPr>
          <a:xfrm>
            <a:off x="710407" y="4925408"/>
            <a:ext cx="5683250" cy="4030047"/>
          </a:xfrm>
          <a:prstGeom prst="rect">
            <a:avLst/>
          </a:prstGeom>
          <a:noFill/>
          <a:ln>
            <a:noFill/>
          </a:ln>
        </p:spPr>
        <p:txBody>
          <a:bodyPr spcFirstLastPara="1" wrap="square" lIns="94780" tIns="47377" rIns="94780" bIns="47377" anchor="t" anchorCtr="0">
            <a:noAutofit/>
          </a:bodyPr>
          <a:lstStyle/>
          <a:p>
            <a:pPr marL="0" indent="0"/>
            <a:r>
              <a:rPr lang="en-US" altLang="ko-KR" dirty="0"/>
              <a:t>@</a:t>
            </a:r>
            <a:r>
              <a:rPr lang="ko-KR" altLang="en-US" dirty="0" err="1"/>
              <a:t>ㅇ</a:t>
            </a:r>
            <a:r>
              <a:rPr lang="ko-KR" altLang="en-US" dirty="0"/>
              <a:t> 숫자확인필요</a:t>
            </a:r>
            <a:r>
              <a:rPr lang="en-US" altLang="ko-KR" dirty="0"/>
              <a:t>. Org</a:t>
            </a:r>
            <a:r>
              <a:rPr lang="ko-KR" altLang="en-US" dirty="0"/>
              <a:t>의 숫자와 리소스의 숫자 확인</a:t>
            </a:r>
            <a:r>
              <a:rPr lang="en-US" altLang="ko-KR" dirty="0"/>
              <a:t>. </a:t>
            </a:r>
            <a:r>
              <a:rPr lang="ko-KR" altLang="en-US" dirty="0"/>
              <a:t>필요시 </a:t>
            </a:r>
            <a:r>
              <a:rPr lang="en-US" altLang="ko-KR" dirty="0"/>
              <a:t>org</a:t>
            </a:r>
            <a:r>
              <a:rPr lang="ko-KR" altLang="en-US" dirty="0"/>
              <a:t>의 숫자는 제거</a:t>
            </a:r>
            <a:r>
              <a:rPr lang="en-US" altLang="ko-KR" dirty="0"/>
              <a:t>.</a:t>
            </a:r>
            <a:endParaRPr dirty="0"/>
          </a:p>
        </p:txBody>
      </p:sp>
      <p:sp>
        <p:nvSpPr>
          <p:cNvPr id="123" name="Google Shape;123;p12:notes"/>
          <p:cNvSpPr>
            <a:spLocks noGrp="1" noRot="1" noChangeAspect="1"/>
          </p:cNvSpPr>
          <p:nvPr>
            <p:ph type="sldImg" idx="2"/>
          </p:nvPr>
        </p:nvSpPr>
        <p:spPr>
          <a:xfrm>
            <a:off x="1057275" y="1279525"/>
            <a:ext cx="4989513"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879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2:notes"/>
          <p:cNvSpPr txBox="1">
            <a:spLocks noGrp="1"/>
          </p:cNvSpPr>
          <p:nvPr>
            <p:ph type="body" idx="1"/>
          </p:nvPr>
        </p:nvSpPr>
        <p:spPr>
          <a:xfrm>
            <a:off x="710407" y="4925408"/>
            <a:ext cx="5683250" cy="4030047"/>
          </a:xfrm>
          <a:prstGeom prst="rect">
            <a:avLst/>
          </a:prstGeom>
          <a:noFill/>
          <a:ln>
            <a:noFill/>
          </a:ln>
        </p:spPr>
        <p:txBody>
          <a:bodyPr spcFirstLastPara="1" wrap="square" lIns="94780" tIns="47377" rIns="94780" bIns="47377" anchor="t" anchorCtr="0">
            <a:noAutofit/>
          </a:bodyPr>
          <a:lstStyle/>
          <a:p>
            <a:pPr marL="0" indent="0"/>
            <a:r>
              <a:rPr lang="en-US" altLang="ko-KR" dirty="0"/>
              <a:t>@</a:t>
            </a:r>
            <a:r>
              <a:rPr lang="ko-KR" altLang="en-US" dirty="0" err="1"/>
              <a:t>ㅇ</a:t>
            </a:r>
            <a:r>
              <a:rPr lang="ko-KR" altLang="en-US" dirty="0"/>
              <a:t> 숫자확인필요</a:t>
            </a:r>
            <a:r>
              <a:rPr lang="en-US" altLang="ko-KR" dirty="0"/>
              <a:t>. Org</a:t>
            </a:r>
            <a:r>
              <a:rPr lang="ko-KR" altLang="en-US" dirty="0"/>
              <a:t>의 숫자와 리소스의 숫자 확인</a:t>
            </a:r>
            <a:r>
              <a:rPr lang="en-US" altLang="ko-KR" dirty="0"/>
              <a:t>. </a:t>
            </a:r>
            <a:r>
              <a:rPr lang="ko-KR" altLang="en-US" dirty="0"/>
              <a:t>필요시 </a:t>
            </a:r>
            <a:r>
              <a:rPr lang="en-US" altLang="ko-KR" dirty="0"/>
              <a:t>org</a:t>
            </a:r>
            <a:r>
              <a:rPr lang="ko-KR" altLang="en-US" dirty="0"/>
              <a:t>의 숫자는 제거</a:t>
            </a:r>
            <a:r>
              <a:rPr lang="en-US" altLang="ko-KR" dirty="0"/>
              <a:t>.</a:t>
            </a:r>
            <a:endParaRPr dirty="0"/>
          </a:p>
        </p:txBody>
      </p:sp>
      <p:sp>
        <p:nvSpPr>
          <p:cNvPr id="123" name="Google Shape;123;p12:notes"/>
          <p:cNvSpPr>
            <a:spLocks noGrp="1" noRot="1" noChangeAspect="1"/>
          </p:cNvSpPr>
          <p:nvPr>
            <p:ph type="sldImg" idx="2"/>
          </p:nvPr>
        </p:nvSpPr>
        <p:spPr>
          <a:xfrm>
            <a:off x="1057275" y="1279525"/>
            <a:ext cx="4989513"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651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7:notes"/>
          <p:cNvSpPr txBox="1">
            <a:spLocks noGrp="1"/>
          </p:cNvSpPr>
          <p:nvPr>
            <p:ph type="body" idx="1"/>
          </p:nvPr>
        </p:nvSpPr>
        <p:spPr>
          <a:xfrm>
            <a:off x="710407" y="4925408"/>
            <a:ext cx="5683250" cy="4030047"/>
          </a:xfrm>
          <a:prstGeom prst="rect">
            <a:avLst/>
          </a:prstGeom>
          <a:noFill/>
          <a:ln>
            <a:noFill/>
          </a:ln>
        </p:spPr>
        <p:txBody>
          <a:bodyPr spcFirstLastPara="1" wrap="square" lIns="94775" tIns="47375" rIns="94775" bIns="47375" anchor="t" anchorCtr="0">
            <a:noAutofit/>
          </a:bodyPr>
          <a:lstStyle/>
          <a:p>
            <a:pPr marL="0" lvl="0" indent="0" algn="l" rtl="0">
              <a:lnSpc>
                <a:spcPct val="100000"/>
              </a:lnSpc>
              <a:spcBef>
                <a:spcPts val="0"/>
              </a:spcBef>
              <a:spcAft>
                <a:spcPts val="0"/>
              </a:spcAft>
              <a:buSzPts val="1400"/>
              <a:buNone/>
            </a:pPr>
            <a:r>
              <a:rPr lang="ko-KR"/>
              <a:t>@ㅇ 숫자확인필요. Org의 숫자와 리소스의 숫자 확인. 필요시 org의 숫자는 제거.</a:t>
            </a:r>
            <a:endParaRPr/>
          </a:p>
        </p:txBody>
      </p:sp>
      <p:sp>
        <p:nvSpPr>
          <p:cNvPr id="264" name="Google Shape;264;p7:notes"/>
          <p:cNvSpPr>
            <a:spLocks noGrp="1" noRot="1" noChangeAspect="1"/>
          </p:cNvSpPr>
          <p:nvPr>
            <p:ph type="sldImg" idx="2"/>
          </p:nvPr>
        </p:nvSpPr>
        <p:spPr>
          <a:xfrm>
            <a:off x="1057275" y="1279525"/>
            <a:ext cx="4989513"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8:notes"/>
          <p:cNvSpPr txBox="1">
            <a:spLocks noGrp="1"/>
          </p:cNvSpPr>
          <p:nvPr>
            <p:ph type="body" idx="1"/>
          </p:nvPr>
        </p:nvSpPr>
        <p:spPr>
          <a:xfrm>
            <a:off x="710407" y="4925408"/>
            <a:ext cx="5683250" cy="4030047"/>
          </a:xfrm>
          <a:prstGeom prst="rect">
            <a:avLst/>
          </a:prstGeom>
          <a:noFill/>
          <a:ln>
            <a:noFill/>
          </a:ln>
        </p:spPr>
        <p:txBody>
          <a:bodyPr spcFirstLastPara="1" wrap="square" lIns="94775" tIns="47375" rIns="94775" bIns="47375" anchor="t" anchorCtr="0">
            <a:noAutofit/>
          </a:bodyPr>
          <a:lstStyle/>
          <a:p>
            <a:pPr marL="0" lvl="0" indent="0" algn="l" rtl="0">
              <a:lnSpc>
                <a:spcPct val="100000"/>
              </a:lnSpc>
              <a:spcBef>
                <a:spcPts val="0"/>
              </a:spcBef>
              <a:spcAft>
                <a:spcPts val="0"/>
              </a:spcAft>
              <a:buSzPts val="1400"/>
              <a:buNone/>
            </a:pPr>
            <a:r>
              <a:rPr lang="ko-KR"/>
              <a:t>@ㅇ 숫자확인필요. Org의 숫자와 리소스의 숫자 확인. 필요시 org의 숫자는 제거.</a:t>
            </a:r>
            <a:endParaRPr/>
          </a:p>
        </p:txBody>
      </p:sp>
      <p:sp>
        <p:nvSpPr>
          <p:cNvPr id="375" name="Google Shape;375;p8:notes"/>
          <p:cNvSpPr>
            <a:spLocks noGrp="1" noRot="1" noChangeAspect="1"/>
          </p:cNvSpPr>
          <p:nvPr>
            <p:ph type="sldImg" idx="2"/>
          </p:nvPr>
        </p:nvSpPr>
        <p:spPr>
          <a:xfrm>
            <a:off x="1057275" y="1279525"/>
            <a:ext cx="4989513"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 목차">
  <p:cSld name="1_2. 목차">
    <p:spTree>
      <p:nvGrpSpPr>
        <p:cNvPr id="1" name="Shape 16"/>
        <p:cNvGrpSpPr/>
        <p:nvPr/>
      </p:nvGrpSpPr>
      <p:grpSpPr>
        <a:xfrm>
          <a:off x="0" y="0"/>
          <a:ext cx="0" cy="0"/>
          <a:chOff x="0" y="0"/>
          <a:chExt cx="0" cy="0"/>
        </a:xfrm>
      </p:grpSpPr>
      <p:pic>
        <p:nvPicPr>
          <p:cNvPr id="2" name="그림 1" descr="스크린샷이(가) 표시된 사진&#10;&#10;자동 생성된 설명">
            <a:extLst>
              <a:ext uri="{FF2B5EF4-FFF2-40B4-BE49-F238E27FC236}">
                <a16:creationId xmlns:a16="http://schemas.microsoft.com/office/drawing/2014/main" id="{67BA28F3-6041-EE52-DC4A-C53A14C34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9902952" cy="6858000"/>
          </a:xfrm>
          <a:prstGeom prst="rect">
            <a:avLst/>
          </a:prstGeom>
        </p:spPr>
      </p:pic>
      <p:grpSp>
        <p:nvGrpSpPr>
          <p:cNvPr id="3" name="그룹 2">
            <a:extLst>
              <a:ext uri="{FF2B5EF4-FFF2-40B4-BE49-F238E27FC236}">
                <a16:creationId xmlns:a16="http://schemas.microsoft.com/office/drawing/2014/main" id="{67475038-2793-A6ED-2916-7128F8D0538A}"/>
              </a:ext>
            </a:extLst>
          </p:cNvPr>
          <p:cNvGrpSpPr/>
          <p:nvPr userDrawn="1"/>
        </p:nvGrpSpPr>
        <p:grpSpPr>
          <a:xfrm>
            <a:off x="8985448" y="6165304"/>
            <a:ext cx="612008" cy="442800"/>
            <a:chOff x="8985448" y="6165304"/>
            <a:chExt cx="612008" cy="442800"/>
          </a:xfrm>
        </p:grpSpPr>
        <p:grpSp>
          <p:nvGrpSpPr>
            <p:cNvPr id="4" name="그룹 3">
              <a:extLst>
                <a:ext uri="{FF2B5EF4-FFF2-40B4-BE49-F238E27FC236}">
                  <a16:creationId xmlns:a16="http://schemas.microsoft.com/office/drawing/2014/main" id="{A523C4E3-0FAF-3716-B4A2-C4CD26AC796F}"/>
                </a:ext>
              </a:extLst>
            </p:cNvPr>
            <p:cNvGrpSpPr/>
            <p:nvPr userDrawn="1"/>
          </p:nvGrpSpPr>
          <p:grpSpPr>
            <a:xfrm>
              <a:off x="9021452" y="6345324"/>
              <a:ext cx="391097" cy="157861"/>
              <a:chOff x="-2028825" y="2781300"/>
              <a:chExt cx="1746250" cy="704851"/>
            </a:xfrm>
          </p:grpSpPr>
          <p:sp>
            <p:nvSpPr>
              <p:cNvPr id="7" name="Freeform 6">
                <a:extLst>
                  <a:ext uri="{FF2B5EF4-FFF2-40B4-BE49-F238E27FC236}">
                    <a16:creationId xmlns:a16="http://schemas.microsoft.com/office/drawing/2014/main" id="{23E4912C-3B44-0D05-238A-F1C4CEE86A9A}"/>
                  </a:ext>
                </a:extLst>
              </p:cNvPr>
              <p:cNvSpPr>
                <a:spLocks/>
              </p:cNvSpPr>
              <p:nvPr/>
            </p:nvSpPr>
            <p:spPr bwMode="auto">
              <a:xfrm>
                <a:off x="-2028825" y="2781300"/>
                <a:ext cx="501650" cy="696913"/>
              </a:xfrm>
              <a:custGeom>
                <a:avLst/>
                <a:gdLst>
                  <a:gd name="T0" fmla="*/ 157 w 193"/>
                  <a:gd name="T1" fmla="*/ 223 h 268"/>
                  <a:gd name="T2" fmla="*/ 105 w 193"/>
                  <a:gd name="T3" fmla="*/ 159 h 268"/>
                  <a:gd name="T4" fmla="*/ 181 w 193"/>
                  <a:gd name="T5" fmla="*/ 66 h 268"/>
                  <a:gd name="T6" fmla="*/ 139 w 193"/>
                  <a:gd name="T7" fmla="*/ 66 h 268"/>
                  <a:gd name="T8" fmla="*/ 97 w 193"/>
                  <a:gd name="T9" fmla="*/ 85 h 268"/>
                  <a:gd name="T10" fmla="*/ 57 w 193"/>
                  <a:gd name="T11" fmla="*/ 134 h 268"/>
                  <a:gd name="T12" fmla="*/ 57 w 193"/>
                  <a:gd name="T13" fmla="*/ 51 h 268"/>
                  <a:gd name="T14" fmla="*/ 57 w 193"/>
                  <a:gd name="T15" fmla="*/ 0 h 268"/>
                  <a:gd name="T16" fmla="*/ 17 w 193"/>
                  <a:gd name="T17" fmla="*/ 0 h 268"/>
                  <a:gd name="T18" fmla="*/ 0 w 193"/>
                  <a:gd name="T19" fmla="*/ 17 h 268"/>
                  <a:gd name="T20" fmla="*/ 0 w 193"/>
                  <a:gd name="T21" fmla="*/ 51 h 268"/>
                  <a:gd name="T22" fmla="*/ 0 w 193"/>
                  <a:gd name="T23" fmla="*/ 223 h 268"/>
                  <a:gd name="T24" fmla="*/ 0 w 193"/>
                  <a:gd name="T25" fmla="*/ 268 h 268"/>
                  <a:gd name="T26" fmla="*/ 40 w 193"/>
                  <a:gd name="T27" fmla="*/ 268 h 268"/>
                  <a:gd name="T28" fmla="*/ 57 w 193"/>
                  <a:gd name="T29" fmla="*/ 251 h 268"/>
                  <a:gd name="T30" fmla="*/ 57 w 193"/>
                  <a:gd name="T31" fmla="*/ 223 h 268"/>
                  <a:gd name="T32" fmla="*/ 57 w 193"/>
                  <a:gd name="T33" fmla="*/ 184 h 268"/>
                  <a:gd name="T34" fmla="*/ 90 w 193"/>
                  <a:gd name="T35" fmla="*/ 223 h 268"/>
                  <a:gd name="T36" fmla="*/ 117 w 193"/>
                  <a:gd name="T37" fmla="*/ 257 h 268"/>
                  <a:gd name="T38" fmla="*/ 137 w 193"/>
                  <a:gd name="T39" fmla="*/ 268 h 268"/>
                  <a:gd name="T40" fmla="*/ 193 w 193"/>
                  <a:gd name="T41" fmla="*/ 268 h 268"/>
                  <a:gd name="T42" fmla="*/ 157 w 193"/>
                  <a:gd name="T43" fmla="*/ 22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3" h="268">
                    <a:moveTo>
                      <a:pt x="157" y="223"/>
                    </a:moveTo>
                    <a:cubicBezTo>
                      <a:pt x="105" y="159"/>
                      <a:pt x="105" y="159"/>
                      <a:pt x="105" y="159"/>
                    </a:cubicBezTo>
                    <a:cubicBezTo>
                      <a:pt x="181" y="66"/>
                      <a:pt x="181" y="66"/>
                      <a:pt x="181" y="66"/>
                    </a:cubicBezTo>
                    <a:cubicBezTo>
                      <a:pt x="139" y="66"/>
                      <a:pt x="139" y="66"/>
                      <a:pt x="139" y="66"/>
                    </a:cubicBezTo>
                    <a:cubicBezTo>
                      <a:pt x="121" y="66"/>
                      <a:pt x="108" y="72"/>
                      <a:pt x="97" y="85"/>
                    </a:cubicBezTo>
                    <a:cubicBezTo>
                      <a:pt x="57" y="134"/>
                      <a:pt x="57" y="134"/>
                      <a:pt x="57" y="134"/>
                    </a:cubicBezTo>
                    <a:cubicBezTo>
                      <a:pt x="57" y="51"/>
                      <a:pt x="57" y="51"/>
                      <a:pt x="57" y="51"/>
                    </a:cubicBezTo>
                    <a:cubicBezTo>
                      <a:pt x="57" y="0"/>
                      <a:pt x="57" y="0"/>
                      <a:pt x="57" y="0"/>
                    </a:cubicBezTo>
                    <a:cubicBezTo>
                      <a:pt x="17" y="0"/>
                      <a:pt x="17" y="0"/>
                      <a:pt x="17" y="0"/>
                    </a:cubicBezTo>
                    <a:cubicBezTo>
                      <a:pt x="8" y="0"/>
                      <a:pt x="0" y="7"/>
                      <a:pt x="0" y="17"/>
                    </a:cubicBezTo>
                    <a:cubicBezTo>
                      <a:pt x="0" y="51"/>
                      <a:pt x="0" y="51"/>
                      <a:pt x="0" y="51"/>
                    </a:cubicBezTo>
                    <a:cubicBezTo>
                      <a:pt x="0" y="223"/>
                      <a:pt x="0" y="223"/>
                      <a:pt x="0" y="223"/>
                    </a:cubicBezTo>
                    <a:cubicBezTo>
                      <a:pt x="0" y="268"/>
                      <a:pt x="0" y="268"/>
                      <a:pt x="0" y="268"/>
                    </a:cubicBezTo>
                    <a:cubicBezTo>
                      <a:pt x="40" y="268"/>
                      <a:pt x="40" y="268"/>
                      <a:pt x="40" y="268"/>
                    </a:cubicBezTo>
                    <a:cubicBezTo>
                      <a:pt x="50" y="268"/>
                      <a:pt x="57" y="260"/>
                      <a:pt x="57" y="251"/>
                    </a:cubicBezTo>
                    <a:cubicBezTo>
                      <a:pt x="57" y="223"/>
                      <a:pt x="57" y="223"/>
                      <a:pt x="57" y="223"/>
                    </a:cubicBezTo>
                    <a:cubicBezTo>
                      <a:pt x="57" y="184"/>
                      <a:pt x="57" y="184"/>
                      <a:pt x="57" y="184"/>
                    </a:cubicBezTo>
                    <a:cubicBezTo>
                      <a:pt x="90" y="223"/>
                      <a:pt x="90" y="223"/>
                      <a:pt x="90" y="223"/>
                    </a:cubicBezTo>
                    <a:cubicBezTo>
                      <a:pt x="117" y="257"/>
                      <a:pt x="117" y="257"/>
                      <a:pt x="117" y="257"/>
                    </a:cubicBezTo>
                    <a:cubicBezTo>
                      <a:pt x="123" y="264"/>
                      <a:pt x="130" y="268"/>
                      <a:pt x="137" y="268"/>
                    </a:cubicBezTo>
                    <a:cubicBezTo>
                      <a:pt x="193" y="268"/>
                      <a:pt x="193" y="268"/>
                      <a:pt x="193" y="268"/>
                    </a:cubicBezTo>
                    <a:lnTo>
                      <a:pt x="157" y="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 name="Freeform 7">
                <a:extLst>
                  <a:ext uri="{FF2B5EF4-FFF2-40B4-BE49-F238E27FC236}">
                    <a16:creationId xmlns:a16="http://schemas.microsoft.com/office/drawing/2014/main" id="{3A03D144-C83F-F06F-DB2E-684302BA7530}"/>
                  </a:ext>
                </a:extLst>
              </p:cNvPr>
              <p:cNvSpPr>
                <a:spLocks/>
              </p:cNvSpPr>
              <p:nvPr/>
            </p:nvSpPr>
            <p:spPr bwMode="auto">
              <a:xfrm>
                <a:off x="-1489075" y="2781300"/>
                <a:ext cx="293688" cy="696913"/>
              </a:xfrm>
              <a:custGeom>
                <a:avLst/>
                <a:gdLst>
                  <a:gd name="T0" fmla="*/ 52 w 113"/>
                  <a:gd name="T1" fmla="*/ 268 h 268"/>
                  <a:gd name="T2" fmla="*/ 0 w 113"/>
                  <a:gd name="T3" fmla="*/ 216 h 268"/>
                  <a:gd name="T4" fmla="*/ 0 w 113"/>
                  <a:gd name="T5" fmla="*/ 17 h 268"/>
                  <a:gd name="T6" fmla="*/ 17 w 113"/>
                  <a:gd name="T7" fmla="*/ 0 h 268"/>
                  <a:gd name="T8" fmla="*/ 57 w 113"/>
                  <a:gd name="T9" fmla="*/ 0 h 268"/>
                  <a:gd name="T10" fmla="*/ 57 w 113"/>
                  <a:gd name="T11" fmla="*/ 205 h 268"/>
                  <a:gd name="T12" fmla="*/ 72 w 113"/>
                  <a:gd name="T13" fmla="*/ 220 h 268"/>
                  <a:gd name="T14" fmla="*/ 113 w 113"/>
                  <a:gd name="T15" fmla="*/ 220 h 268"/>
                  <a:gd name="T16" fmla="*/ 113 w 113"/>
                  <a:gd name="T17" fmla="*/ 251 h 268"/>
                  <a:gd name="T18" fmla="*/ 96 w 113"/>
                  <a:gd name="T19" fmla="*/ 268 h 268"/>
                  <a:gd name="T20" fmla="*/ 52 w 113"/>
                  <a:gd name="T21"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268">
                    <a:moveTo>
                      <a:pt x="52" y="268"/>
                    </a:moveTo>
                    <a:cubicBezTo>
                      <a:pt x="21" y="268"/>
                      <a:pt x="0" y="246"/>
                      <a:pt x="0" y="216"/>
                    </a:cubicBezTo>
                    <a:cubicBezTo>
                      <a:pt x="0" y="17"/>
                      <a:pt x="0" y="17"/>
                      <a:pt x="0" y="17"/>
                    </a:cubicBezTo>
                    <a:cubicBezTo>
                      <a:pt x="0" y="7"/>
                      <a:pt x="7" y="0"/>
                      <a:pt x="17" y="0"/>
                    </a:cubicBezTo>
                    <a:cubicBezTo>
                      <a:pt x="57" y="0"/>
                      <a:pt x="57" y="0"/>
                      <a:pt x="57" y="0"/>
                    </a:cubicBezTo>
                    <a:cubicBezTo>
                      <a:pt x="57" y="205"/>
                      <a:pt x="57" y="205"/>
                      <a:pt x="57" y="205"/>
                    </a:cubicBezTo>
                    <a:cubicBezTo>
                      <a:pt x="57" y="213"/>
                      <a:pt x="63" y="220"/>
                      <a:pt x="72" y="220"/>
                    </a:cubicBezTo>
                    <a:cubicBezTo>
                      <a:pt x="113" y="220"/>
                      <a:pt x="113" y="220"/>
                      <a:pt x="113" y="220"/>
                    </a:cubicBezTo>
                    <a:cubicBezTo>
                      <a:pt x="113" y="251"/>
                      <a:pt x="113" y="251"/>
                      <a:pt x="113" y="251"/>
                    </a:cubicBezTo>
                    <a:cubicBezTo>
                      <a:pt x="113" y="260"/>
                      <a:pt x="105" y="268"/>
                      <a:pt x="96" y="268"/>
                    </a:cubicBezTo>
                    <a:lnTo>
                      <a:pt x="52" y="2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 name="Freeform 8">
                <a:extLst>
                  <a:ext uri="{FF2B5EF4-FFF2-40B4-BE49-F238E27FC236}">
                    <a16:creationId xmlns:a16="http://schemas.microsoft.com/office/drawing/2014/main" id="{F59A3A0E-83E3-1268-9DD9-9D6B24CD10CC}"/>
                  </a:ext>
                </a:extLst>
              </p:cNvPr>
              <p:cNvSpPr>
                <a:spLocks noEditPoints="1"/>
              </p:cNvSpPr>
              <p:nvPr/>
            </p:nvSpPr>
            <p:spPr bwMode="auto">
              <a:xfrm>
                <a:off x="-1865313" y="2914650"/>
                <a:ext cx="690563" cy="196850"/>
              </a:xfrm>
              <a:custGeom>
                <a:avLst/>
                <a:gdLst>
                  <a:gd name="T0" fmla="*/ 0 w 266"/>
                  <a:gd name="T1" fmla="*/ 76 h 76"/>
                  <a:gd name="T2" fmla="*/ 0 w 266"/>
                  <a:gd name="T3" fmla="*/ 76 h 76"/>
                  <a:gd name="T4" fmla="*/ 0 w 266"/>
                  <a:gd name="T5" fmla="*/ 76 h 76"/>
                  <a:gd name="T6" fmla="*/ 266 w 266"/>
                  <a:gd name="T7" fmla="*/ 0 h 76"/>
                  <a:gd name="T8" fmla="*/ 262 w 266"/>
                  <a:gd name="T9" fmla="*/ 4 h 76"/>
                  <a:gd name="T10" fmla="*/ 221 w 266"/>
                  <a:gd name="T11" fmla="*/ 15 h 76"/>
                  <a:gd name="T12" fmla="*/ 75 w 266"/>
                  <a:gd name="T13" fmla="*/ 15 h 76"/>
                  <a:gd name="T14" fmla="*/ 33 w 266"/>
                  <a:gd name="T15" fmla="*/ 35 h 76"/>
                  <a:gd name="T16" fmla="*/ 29 w 266"/>
                  <a:gd name="T17" fmla="*/ 40 h 76"/>
                  <a:gd name="T18" fmla="*/ 29 w 266"/>
                  <a:gd name="T19" fmla="*/ 41 h 76"/>
                  <a:gd name="T20" fmla="*/ 0 w 266"/>
                  <a:gd name="T21" fmla="*/ 76 h 76"/>
                  <a:gd name="T22" fmla="*/ 39 w 266"/>
                  <a:gd name="T23" fmla="*/ 63 h 76"/>
                  <a:gd name="T24" fmla="*/ 221 w 266"/>
                  <a:gd name="T25" fmla="*/ 63 h 76"/>
                  <a:gd name="T26" fmla="*/ 266 w 266"/>
                  <a:gd name="T27" fmla="*/ 40 h 76"/>
                  <a:gd name="T28" fmla="*/ 266 w 266"/>
                  <a:gd name="T29" fmla="*/ 38 h 76"/>
                  <a:gd name="T30" fmla="*/ 266 w 266"/>
                  <a:gd name="T3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76">
                    <a:moveTo>
                      <a:pt x="0" y="76"/>
                    </a:moveTo>
                    <a:cubicBezTo>
                      <a:pt x="0" y="76"/>
                      <a:pt x="0" y="76"/>
                      <a:pt x="0" y="76"/>
                    </a:cubicBezTo>
                    <a:cubicBezTo>
                      <a:pt x="0" y="76"/>
                      <a:pt x="0" y="76"/>
                      <a:pt x="0" y="76"/>
                    </a:cubicBezTo>
                    <a:close/>
                    <a:moveTo>
                      <a:pt x="266" y="0"/>
                    </a:moveTo>
                    <a:cubicBezTo>
                      <a:pt x="262" y="4"/>
                      <a:pt x="262" y="4"/>
                      <a:pt x="262" y="4"/>
                    </a:cubicBezTo>
                    <a:cubicBezTo>
                      <a:pt x="262" y="4"/>
                      <a:pt x="251" y="15"/>
                      <a:pt x="221" y="15"/>
                    </a:cubicBezTo>
                    <a:cubicBezTo>
                      <a:pt x="75" y="15"/>
                      <a:pt x="75" y="15"/>
                      <a:pt x="75" y="15"/>
                    </a:cubicBezTo>
                    <a:cubicBezTo>
                      <a:pt x="53" y="15"/>
                      <a:pt x="42" y="25"/>
                      <a:pt x="33" y="35"/>
                    </a:cubicBezTo>
                    <a:cubicBezTo>
                      <a:pt x="29" y="40"/>
                      <a:pt x="29" y="40"/>
                      <a:pt x="29" y="40"/>
                    </a:cubicBezTo>
                    <a:cubicBezTo>
                      <a:pt x="29" y="40"/>
                      <a:pt x="29" y="40"/>
                      <a:pt x="29" y="41"/>
                    </a:cubicBezTo>
                    <a:cubicBezTo>
                      <a:pt x="0" y="76"/>
                      <a:pt x="0" y="76"/>
                      <a:pt x="0" y="76"/>
                    </a:cubicBezTo>
                    <a:cubicBezTo>
                      <a:pt x="10" y="68"/>
                      <a:pt x="25" y="63"/>
                      <a:pt x="39" y="63"/>
                    </a:cubicBezTo>
                    <a:cubicBezTo>
                      <a:pt x="221" y="63"/>
                      <a:pt x="221" y="63"/>
                      <a:pt x="221" y="63"/>
                    </a:cubicBezTo>
                    <a:cubicBezTo>
                      <a:pt x="243" y="63"/>
                      <a:pt x="264" y="57"/>
                      <a:pt x="266" y="40"/>
                    </a:cubicBezTo>
                    <a:cubicBezTo>
                      <a:pt x="266" y="39"/>
                      <a:pt x="266" y="38"/>
                      <a:pt x="266" y="38"/>
                    </a:cubicBezTo>
                    <a:lnTo>
                      <a:pt x="266" y="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 name="Freeform 9">
                <a:extLst>
                  <a:ext uri="{FF2B5EF4-FFF2-40B4-BE49-F238E27FC236}">
                    <a16:creationId xmlns:a16="http://schemas.microsoft.com/office/drawing/2014/main" id="{54E7D247-2ACC-8EAB-F745-74F9130963A0}"/>
                  </a:ext>
                </a:extLst>
              </p:cNvPr>
              <p:cNvSpPr>
                <a:spLocks noEditPoints="1"/>
              </p:cNvSpPr>
              <p:nvPr/>
            </p:nvSpPr>
            <p:spPr bwMode="auto">
              <a:xfrm>
                <a:off x="-992188" y="2887663"/>
                <a:ext cx="355600" cy="598488"/>
              </a:xfrm>
              <a:custGeom>
                <a:avLst/>
                <a:gdLst>
                  <a:gd name="T0" fmla="*/ 0 w 137"/>
                  <a:gd name="T1" fmla="*/ 151 h 230"/>
                  <a:gd name="T2" fmla="*/ 75 w 137"/>
                  <a:gd name="T3" fmla="*/ 66 h 230"/>
                  <a:gd name="T4" fmla="*/ 98 w 137"/>
                  <a:gd name="T5" fmla="*/ 68 h 230"/>
                  <a:gd name="T6" fmla="*/ 98 w 137"/>
                  <a:gd name="T7" fmla="*/ 36 h 230"/>
                  <a:gd name="T8" fmla="*/ 109 w 137"/>
                  <a:gd name="T9" fmla="*/ 0 h 230"/>
                  <a:gd name="T10" fmla="*/ 137 w 137"/>
                  <a:gd name="T11" fmla="*/ 0 h 230"/>
                  <a:gd name="T12" fmla="*/ 133 w 137"/>
                  <a:gd name="T13" fmla="*/ 34 h 230"/>
                  <a:gd name="T14" fmla="*/ 133 w 137"/>
                  <a:gd name="T15" fmla="*/ 218 h 230"/>
                  <a:gd name="T16" fmla="*/ 124 w 137"/>
                  <a:gd name="T17" fmla="*/ 226 h 230"/>
                  <a:gd name="T18" fmla="*/ 98 w 137"/>
                  <a:gd name="T19" fmla="*/ 226 h 230"/>
                  <a:gd name="T20" fmla="*/ 98 w 137"/>
                  <a:gd name="T21" fmla="*/ 218 h 230"/>
                  <a:gd name="T22" fmla="*/ 60 w 137"/>
                  <a:gd name="T23" fmla="*/ 230 h 230"/>
                  <a:gd name="T24" fmla="*/ 0 w 137"/>
                  <a:gd name="T25" fmla="*/ 151 h 230"/>
                  <a:gd name="T26" fmla="*/ 98 w 137"/>
                  <a:gd name="T27" fmla="*/ 185 h 230"/>
                  <a:gd name="T28" fmla="*/ 98 w 137"/>
                  <a:gd name="T29" fmla="*/ 100 h 230"/>
                  <a:gd name="T30" fmla="*/ 78 w 137"/>
                  <a:gd name="T31" fmla="*/ 97 h 230"/>
                  <a:gd name="T32" fmla="*/ 36 w 137"/>
                  <a:gd name="T33" fmla="*/ 152 h 230"/>
                  <a:gd name="T34" fmla="*/ 68 w 137"/>
                  <a:gd name="T35" fmla="*/ 198 h 230"/>
                  <a:gd name="T36" fmla="*/ 98 w 137"/>
                  <a:gd name="T37"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 h="230">
                    <a:moveTo>
                      <a:pt x="0" y="151"/>
                    </a:moveTo>
                    <a:cubicBezTo>
                      <a:pt x="0" y="80"/>
                      <a:pt x="39" y="66"/>
                      <a:pt x="75" y="66"/>
                    </a:cubicBezTo>
                    <a:cubicBezTo>
                      <a:pt x="83" y="66"/>
                      <a:pt x="91" y="67"/>
                      <a:pt x="98" y="68"/>
                    </a:cubicBezTo>
                    <a:cubicBezTo>
                      <a:pt x="98" y="36"/>
                      <a:pt x="98" y="36"/>
                      <a:pt x="98" y="36"/>
                    </a:cubicBezTo>
                    <a:cubicBezTo>
                      <a:pt x="98" y="9"/>
                      <a:pt x="99" y="0"/>
                      <a:pt x="109" y="0"/>
                    </a:cubicBezTo>
                    <a:cubicBezTo>
                      <a:pt x="137" y="0"/>
                      <a:pt x="137" y="0"/>
                      <a:pt x="137" y="0"/>
                    </a:cubicBezTo>
                    <a:cubicBezTo>
                      <a:pt x="134" y="8"/>
                      <a:pt x="133" y="19"/>
                      <a:pt x="133" y="34"/>
                    </a:cubicBezTo>
                    <a:cubicBezTo>
                      <a:pt x="133" y="218"/>
                      <a:pt x="133" y="218"/>
                      <a:pt x="133" y="218"/>
                    </a:cubicBezTo>
                    <a:cubicBezTo>
                      <a:pt x="133" y="224"/>
                      <a:pt x="130" y="226"/>
                      <a:pt x="124" y="226"/>
                    </a:cubicBezTo>
                    <a:cubicBezTo>
                      <a:pt x="98" y="226"/>
                      <a:pt x="98" y="226"/>
                      <a:pt x="98" y="226"/>
                    </a:cubicBezTo>
                    <a:cubicBezTo>
                      <a:pt x="98" y="218"/>
                      <a:pt x="98" y="218"/>
                      <a:pt x="98" y="218"/>
                    </a:cubicBezTo>
                    <a:cubicBezTo>
                      <a:pt x="87" y="225"/>
                      <a:pt x="75" y="230"/>
                      <a:pt x="60" y="230"/>
                    </a:cubicBezTo>
                    <a:cubicBezTo>
                      <a:pt x="21" y="230"/>
                      <a:pt x="0" y="203"/>
                      <a:pt x="0" y="151"/>
                    </a:cubicBezTo>
                    <a:close/>
                    <a:moveTo>
                      <a:pt x="98" y="185"/>
                    </a:moveTo>
                    <a:cubicBezTo>
                      <a:pt x="98" y="100"/>
                      <a:pt x="98" y="100"/>
                      <a:pt x="98" y="100"/>
                    </a:cubicBezTo>
                    <a:cubicBezTo>
                      <a:pt x="91" y="98"/>
                      <a:pt x="86" y="97"/>
                      <a:pt x="78" y="97"/>
                    </a:cubicBezTo>
                    <a:cubicBezTo>
                      <a:pt x="59" y="97"/>
                      <a:pt x="36" y="103"/>
                      <a:pt x="36" y="152"/>
                    </a:cubicBezTo>
                    <a:cubicBezTo>
                      <a:pt x="36" y="181"/>
                      <a:pt x="47" y="198"/>
                      <a:pt x="68" y="198"/>
                    </a:cubicBezTo>
                    <a:cubicBezTo>
                      <a:pt x="77" y="198"/>
                      <a:pt x="91" y="193"/>
                      <a:pt x="98" y="185"/>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Freeform 10">
                <a:extLst>
                  <a:ext uri="{FF2B5EF4-FFF2-40B4-BE49-F238E27FC236}">
                    <a16:creationId xmlns:a16="http://schemas.microsoft.com/office/drawing/2014/main" id="{B2631FCE-154C-A3F4-697A-DA1D0CB113B3}"/>
                  </a:ext>
                </a:extLst>
              </p:cNvPr>
              <p:cNvSpPr>
                <a:spLocks/>
              </p:cNvSpPr>
              <p:nvPr/>
            </p:nvSpPr>
            <p:spPr bwMode="auto">
              <a:xfrm>
                <a:off x="-554038" y="3057525"/>
                <a:ext cx="271463" cy="428625"/>
              </a:xfrm>
              <a:custGeom>
                <a:avLst/>
                <a:gdLst>
                  <a:gd name="T0" fmla="*/ 6 w 104"/>
                  <a:gd name="T1" fmla="*/ 157 h 165"/>
                  <a:gd name="T2" fmla="*/ 0 w 104"/>
                  <a:gd name="T3" fmla="*/ 147 h 165"/>
                  <a:gd name="T4" fmla="*/ 0 w 104"/>
                  <a:gd name="T5" fmla="*/ 124 h 165"/>
                  <a:gd name="T6" fmla="*/ 45 w 104"/>
                  <a:gd name="T7" fmla="*/ 134 h 165"/>
                  <a:gd name="T8" fmla="*/ 68 w 104"/>
                  <a:gd name="T9" fmla="*/ 118 h 165"/>
                  <a:gd name="T10" fmla="*/ 53 w 104"/>
                  <a:gd name="T11" fmla="*/ 99 h 165"/>
                  <a:gd name="T12" fmla="*/ 38 w 104"/>
                  <a:gd name="T13" fmla="*/ 93 h 165"/>
                  <a:gd name="T14" fmla="*/ 1 w 104"/>
                  <a:gd name="T15" fmla="*/ 47 h 165"/>
                  <a:gd name="T16" fmla="*/ 59 w 104"/>
                  <a:gd name="T17" fmla="*/ 3 h 165"/>
                  <a:gd name="T18" fmla="*/ 93 w 104"/>
                  <a:gd name="T19" fmla="*/ 0 h 165"/>
                  <a:gd name="T20" fmla="*/ 93 w 104"/>
                  <a:gd name="T21" fmla="*/ 26 h 165"/>
                  <a:gd name="T22" fmla="*/ 61 w 104"/>
                  <a:gd name="T23" fmla="*/ 34 h 165"/>
                  <a:gd name="T24" fmla="*/ 37 w 104"/>
                  <a:gd name="T25" fmla="*/ 48 h 165"/>
                  <a:gd name="T26" fmla="*/ 50 w 104"/>
                  <a:gd name="T27" fmla="*/ 63 h 165"/>
                  <a:gd name="T28" fmla="*/ 65 w 104"/>
                  <a:gd name="T29" fmla="*/ 68 h 165"/>
                  <a:gd name="T30" fmla="*/ 104 w 104"/>
                  <a:gd name="T31" fmla="*/ 116 h 165"/>
                  <a:gd name="T32" fmla="*/ 43 w 104"/>
                  <a:gd name="T33" fmla="*/ 165 h 165"/>
                  <a:gd name="T34" fmla="*/ 6 w 104"/>
                  <a:gd name="T35" fmla="*/ 15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65">
                    <a:moveTo>
                      <a:pt x="6" y="157"/>
                    </a:moveTo>
                    <a:cubicBezTo>
                      <a:pt x="3" y="155"/>
                      <a:pt x="0" y="151"/>
                      <a:pt x="0" y="147"/>
                    </a:cubicBezTo>
                    <a:cubicBezTo>
                      <a:pt x="0" y="124"/>
                      <a:pt x="0" y="124"/>
                      <a:pt x="0" y="124"/>
                    </a:cubicBezTo>
                    <a:cubicBezTo>
                      <a:pt x="13" y="130"/>
                      <a:pt x="29" y="134"/>
                      <a:pt x="45" y="134"/>
                    </a:cubicBezTo>
                    <a:cubicBezTo>
                      <a:pt x="62" y="134"/>
                      <a:pt x="68" y="127"/>
                      <a:pt x="68" y="118"/>
                    </a:cubicBezTo>
                    <a:cubicBezTo>
                      <a:pt x="68" y="109"/>
                      <a:pt x="65" y="103"/>
                      <a:pt x="53" y="99"/>
                    </a:cubicBezTo>
                    <a:cubicBezTo>
                      <a:pt x="38" y="93"/>
                      <a:pt x="38" y="93"/>
                      <a:pt x="38" y="93"/>
                    </a:cubicBezTo>
                    <a:cubicBezTo>
                      <a:pt x="16" y="86"/>
                      <a:pt x="1" y="73"/>
                      <a:pt x="1" y="47"/>
                    </a:cubicBezTo>
                    <a:cubicBezTo>
                      <a:pt x="1" y="15"/>
                      <a:pt x="24" y="3"/>
                      <a:pt x="59" y="3"/>
                    </a:cubicBezTo>
                    <a:cubicBezTo>
                      <a:pt x="73" y="3"/>
                      <a:pt x="87" y="3"/>
                      <a:pt x="93" y="0"/>
                    </a:cubicBezTo>
                    <a:cubicBezTo>
                      <a:pt x="93" y="26"/>
                      <a:pt x="93" y="26"/>
                      <a:pt x="93" y="26"/>
                    </a:cubicBezTo>
                    <a:cubicBezTo>
                      <a:pt x="93" y="32"/>
                      <a:pt x="79" y="34"/>
                      <a:pt x="61" y="34"/>
                    </a:cubicBezTo>
                    <a:cubicBezTo>
                      <a:pt x="45" y="34"/>
                      <a:pt x="37" y="38"/>
                      <a:pt x="37" y="48"/>
                    </a:cubicBezTo>
                    <a:cubicBezTo>
                      <a:pt x="37" y="54"/>
                      <a:pt x="39" y="59"/>
                      <a:pt x="50" y="63"/>
                    </a:cubicBezTo>
                    <a:cubicBezTo>
                      <a:pt x="65" y="68"/>
                      <a:pt x="65" y="68"/>
                      <a:pt x="65" y="68"/>
                    </a:cubicBezTo>
                    <a:cubicBezTo>
                      <a:pt x="87" y="76"/>
                      <a:pt x="104" y="89"/>
                      <a:pt x="104" y="116"/>
                    </a:cubicBezTo>
                    <a:cubicBezTo>
                      <a:pt x="104" y="147"/>
                      <a:pt x="87" y="165"/>
                      <a:pt x="43" y="165"/>
                    </a:cubicBezTo>
                    <a:cubicBezTo>
                      <a:pt x="31" y="165"/>
                      <a:pt x="14" y="161"/>
                      <a:pt x="6" y="157"/>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5" name="직사각형 4">
              <a:extLst>
                <a:ext uri="{FF2B5EF4-FFF2-40B4-BE49-F238E27FC236}">
                  <a16:creationId xmlns:a16="http://schemas.microsoft.com/office/drawing/2014/main" id="{5CF093B7-E406-2CC6-8B7B-E83501AA8F90}"/>
                </a:ext>
              </a:extLst>
            </p:cNvPr>
            <p:cNvSpPr/>
            <p:nvPr userDrawn="1"/>
          </p:nvSpPr>
          <p:spPr>
            <a:xfrm>
              <a:off x="8985448" y="6317469"/>
              <a:ext cx="429043" cy="206798"/>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2" descr="Corporate Identity | KT">
              <a:extLst>
                <a:ext uri="{FF2B5EF4-FFF2-40B4-BE49-F238E27FC236}">
                  <a16:creationId xmlns:a16="http://schemas.microsoft.com/office/drawing/2014/main" id="{8D72608A-B20F-343C-E184-6918E9D8D05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57456" y="6165304"/>
              <a:ext cx="540000" cy="44280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직사각형 11">
            <a:extLst>
              <a:ext uri="{FF2B5EF4-FFF2-40B4-BE49-F238E27FC236}">
                <a16:creationId xmlns:a16="http://schemas.microsoft.com/office/drawing/2014/main" id="{D8B19D1F-B789-0461-1F47-978AB024FC40}"/>
              </a:ext>
            </a:extLst>
          </p:cNvPr>
          <p:cNvSpPr/>
          <p:nvPr userDrawn="1"/>
        </p:nvSpPr>
        <p:spPr>
          <a:xfrm>
            <a:off x="524508" y="469418"/>
            <a:ext cx="2340260" cy="367294"/>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목차">
  <p:cSld name="1_2. 목차 2">
    <p:spTree>
      <p:nvGrpSpPr>
        <p:cNvPr id="1" name="Shape 35"/>
        <p:cNvGrpSpPr/>
        <p:nvPr/>
      </p:nvGrpSpPr>
      <p:grpSpPr>
        <a:xfrm>
          <a:off x="0" y="0"/>
          <a:ext cx="0" cy="0"/>
          <a:chOff x="0" y="0"/>
          <a:chExt cx="0" cy="0"/>
        </a:xfrm>
      </p:grpSpPr>
      <p:pic>
        <p:nvPicPr>
          <p:cNvPr id="2" name="그림 1" descr="텍스트, 스크린샷, 폰트, 디자인이(가) 표시된 사진&#10;&#10;자동 생성된 설명">
            <a:extLst>
              <a:ext uri="{FF2B5EF4-FFF2-40B4-BE49-F238E27FC236}">
                <a16:creationId xmlns:a16="http://schemas.microsoft.com/office/drawing/2014/main" id="{286A9507-1C20-60FE-0397-A31C9C8747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pic>
        <p:nvPicPr>
          <p:cNvPr id="3" name="그림 2" descr="텍스트, 스크린샷, 폰트, 디자인이(가) 표시된 사진&#10;&#10;자동 생성된 설명">
            <a:extLst>
              <a:ext uri="{FF2B5EF4-FFF2-40B4-BE49-F238E27FC236}">
                <a16:creationId xmlns:a16="http://schemas.microsoft.com/office/drawing/2014/main" id="{CED9466D-339E-3DC3-AB94-7400AFDD65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654" t="4204" r="50085" b="89497"/>
          <a:stretch/>
        </p:blipFill>
        <p:spPr>
          <a:xfrm>
            <a:off x="2612740" y="584684"/>
            <a:ext cx="2304256" cy="432048"/>
          </a:xfrm>
          <a:prstGeom prst="rect">
            <a:avLst/>
          </a:prstGeom>
        </p:spPr>
      </p:pic>
      <p:sp>
        <p:nvSpPr>
          <p:cNvPr id="4" name="직사각형 3">
            <a:extLst>
              <a:ext uri="{FF2B5EF4-FFF2-40B4-BE49-F238E27FC236}">
                <a16:creationId xmlns:a16="http://schemas.microsoft.com/office/drawing/2014/main" id="{01E431A8-C341-F460-E67B-4F93AA8CD90F}"/>
              </a:ext>
            </a:extLst>
          </p:cNvPr>
          <p:cNvSpPr/>
          <p:nvPr userDrawn="1"/>
        </p:nvSpPr>
        <p:spPr>
          <a:xfrm>
            <a:off x="236476" y="6489340"/>
            <a:ext cx="1836204" cy="203474"/>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Google Shape;69;p91" descr="어드밴스드 인포 서비스 - 위키백과, 우리 모두의 백과사전">
            <a:extLst>
              <a:ext uri="{FF2B5EF4-FFF2-40B4-BE49-F238E27FC236}">
                <a16:creationId xmlns:a16="http://schemas.microsoft.com/office/drawing/2014/main" id="{AADD937C-DC66-E145-4565-54E1C9FBA2F9}"/>
              </a:ext>
            </a:extLst>
          </p:cNvPr>
          <p:cNvPicPr preferRelativeResize="0"/>
          <p:nvPr userDrawn="1"/>
        </p:nvPicPr>
        <p:blipFill rotWithShape="1">
          <a:blip r:embed="rId3">
            <a:alphaModFix/>
          </a:blip>
          <a:srcRect/>
          <a:stretch/>
        </p:blipFill>
        <p:spPr>
          <a:xfrm>
            <a:off x="405658" y="6538328"/>
            <a:ext cx="756000" cy="252000"/>
          </a:xfrm>
          <a:prstGeom prst="rect">
            <a:avLst/>
          </a:prstGeom>
          <a:noFill/>
          <a:ln>
            <a:noFill/>
          </a:ln>
        </p:spPr>
      </p:pic>
      <p:pic>
        <p:nvPicPr>
          <p:cNvPr id="6" name="Picture 2" descr="Corporate Identity | KT">
            <a:extLst>
              <a:ext uri="{FF2B5EF4-FFF2-40B4-BE49-F238E27FC236}">
                <a16:creationId xmlns:a16="http://schemas.microsoft.com/office/drawing/2014/main" id="{20694584-92EB-7A8B-BAFB-4655FFA828EB}"/>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237476" y="6489340"/>
            <a:ext cx="288000" cy="236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 본문" userDrawn="1">
  <p:cSld name="4. 본문">
    <p:bg>
      <p:bgPr>
        <a:solidFill>
          <a:schemeClr val="lt1"/>
        </a:solidFill>
        <a:effectLst/>
      </p:bgPr>
    </p:bg>
    <p:spTree>
      <p:nvGrpSpPr>
        <p:cNvPr id="1" name="Shape 70"/>
        <p:cNvGrpSpPr/>
        <p:nvPr/>
      </p:nvGrpSpPr>
      <p:grpSpPr>
        <a:xfrm>
          <a:off x="0" y="0"/>
          <a:ext cx="0" cy="0"/>
          <a:chOff x="0" y="0"/>
          <a:chExt cx="0" cy="0"/>
        </a:xfrm>
      </p:grpSpPr>
      <p:pic>
        <p:nvPicPr>
          <p:cNvPr id="5" name="Picture 5">
            <a:extLst>
              <a:ext uri="{FF2B5EF4-FFF2-40B4-BE49-F238E27FC236}">
                <a16:creationId xmlns:a16="http://schemas.microsoft.com/office/drawing/2014/main" id="{64C8F1E5-DE4C-34A4-E2E0-6419BD1B586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0" y="0"/>
            <a:ext cx="9906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슬라이드 번호 개체 틀 5">
            <a:extLst>
              <a:ext uri="{FF2B5EF4-FFF2-40B4-BE49-F238E27FC236}">
                <a16:creationId xmlns:a16="http://schemas.microsoft.com/office/drawing/2014/main" id="{E3D0E0F7-FFB7-0D63-9BE6-6BFF0E70D172}"/>
              </a:ext>
            </a:extLst>
          </p:cNvPr>
          <p:cNvSpPr txBox="1">
            <a:spLocks/>
          </p:cNvSpPr>
          <p:nvPr userDrawn="1"/>
        </p:nvSpPr>
        <p:spPr>
          <a:xfrm>
            <a:off x="4883269" y="6537895"/>
            <a:ext cx="139462" cy="123111"/>
          </a:xfrm>
          <a:prstGeom prst="rect">
            <a:avLst/>
          </a:prstGeom>
        </p:spPr>
        <p:txBody>
          <a:bodyPr wrap="none" lIns="0" tIns="0" rIns="0" bIns="0" anchor="ctr" anchorCtr="0">
            <a:spAutoFit/>
          </a:bodyPr>
          <a:lstStyle>
            <a:defPPr>
              <a:defRPr lang="ko-KR"/>
            </a:defPPr>
            <a:lvl1pPr marL="0" algn="ctr" defTabSz="914400" rtl="0" eaLnBrk="1" latinLnBrk="1" hangingPunct="1">
              <a:defRPr sz="800" kern="1200">
                <a:solidFill>
                  <a:schemeClr val="tx1">
                    <a:lumMod val="65000"/>
                    <a:lumOff val="35000"/>
                  </a:schemeClr>
                </a:solidFill>
                <a:latin typeface="맑은 고딕" pitchFamily="50" charset="-127"/>
                <a:ea typeface="맑은 고딕" pitchFamily="50" charset="-127"/>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2FF862F5-9406-4EEC-B238-A7892F55F087}" type="slidenum">
              <a:rPr lang="ko-KR" altLang="en-US" smtClean="0">
                <a:latin typeface="G마켓 산스 TTF Medium" panose="02000000000000000000" pitchFamily="2" charset="-127"/>
                <a:ea typeface="G마켓 산스 TTF Medium" panose="02000000000000000000" pitchFamily="2" charset="-127"/>
              </a:rPr>
              <a:pPr/>
              <a:t>‹#›</a:t>
            </a:fld>
            <a:endParaRPr lang="ko-KR" altLang="en-US" dirty="0">
              <a:latin typeface="G마켓 산스 TTF Medium" panose="02000000000000000000" pitchFamily="2" charset="-127"/>
              <a:ea typeface="G마켓 산스 TTF Medium" panose="02000000000000000000" pitchFamily="2" charset="-127"/>
            </a:endParaRPr>
          </a:p>
        </p:txBody>
      </p:sp>
      <p:pic>
        <p:nvPicPr>
          <p:cNvPr id="7" name="그림 6" descr="스크린샷, 텍스트, 그래픽, 그래픽 디자인이(가) 표시된 사진&#10;&#10;자동 생성된 설명">
            <a:extLst>
              <a:ext uri="{FF2B5EF4-FFF2-40B4-BE49-F238E27FC236}">
                <a16:creationId xmlns:a16="http://schemas.microsoft.com/office/drawing/2014/main" id="{FA2F9EA4-F0E0-2374-7059-6CEF942CEBD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 b="84445"/>
          <a:stretch/>
        </p:blipFill>
        <p:spPr>
          <a:xfrm>
            <a:off x="0" y="0"/>
            <a:ext cx="9906000" cy="1066800"/>
          </a:xfrm>
          <a:prstGeom prst="rect">
            <a:avLst/>
          </a:prstGeom>
        </p:spPr>
      </p:pic>
      <p:grpSp>
        <p:nvGrpSpPr>
          <p:cNvPr id="8" name="그룹 7">
            <a:extLst>
              <a:ext uri="{FF2B5EF4-FFF2-40B4-BE49-F238E27FC236}">
                <a16:creationId xmlns:a16="http://schemas.microsoft.com/office/drawing/2014/main" id="{042139AD-9587-32CC-6B7A-8B46CCF057EB}"/>
              </a:ext>
            </a:extLst>
          </p:cNvPr>
          <p:cNvGrpSpPr/>
          <p:nvPr userDrawn="1"/>
        </p:nvGrpSpPr>
        <p:grpSpPr>
          <a:xfrm>
            <a:off x="242888" y="-1"/>
            <a:ext cx="652462" cy="1129508"/>
            <a:chOff x="242888" y="-1"/>
            <a:chExt cx="652462" cy="1129508"/>
          </a:xfrm>
        </p:grpSpPr>
        <p:sp>
          <p:nvSpPr>
            <p:cNvPr id="9" name="직사각형 8">
              <a:extLst>
                <a:ext uri="{FF2B5EF4-FFF2-40B4-BE49-F238E27FC236}">
                  <a16:creationId xmlns:a16="http://schemas.microsoft.com/office/drawing/2014/main" id="{485E583C-2B70-99E1-E61D-C9D2B431F25E}"/>
                </a:ext>
              </a:extLst>
            </p:cNvPr>
            <p:cNvSpPr/>
            <p:nvPr/>
          </p:nvSpPr>
          <p:spPr>
            <a:xfrm>
              <a:off x="311266" y="-1"/>
              <a:ext cx="584084" cy="1126331"/>
            </a:xfrm>
            <a:prstGeom prst="rect">
              <a:avLst/>
            </a:prstGeom>
            <a:solidFill>
              <a:srgbClr val="6E27C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2" indent="-180975" algn="ctr" defTabSz="957838" rtl="0" eaLnBrk="1" fontAlgn="base" latinLnBrk="0" hangingPunct="1">
                <a:spcBef>
                  <a:spcPct val="0"/>
                </a:spcBef>
                <a:spcAft>
                  <a:spcPts val="0"/>
                </a:spcAft>
                <a:buClr>
                  <a:srgbClr val="FFFFFF">
                    <a:lumMod val="65000"/>
                  </a:srgbClr>
                </a:buClr>
                <a:buSzPct val="80000"/>
                <a:defRPr/>
              </a:pPr>
              <a:endParaRPr kumimoji="1" lang="ko-KR" altLang="en-US" sz="4000" b="1" kern="1200" dirty="0">
                <a:solidFill>
                  <a:schemeClr val="bg1"/>
                </a:solidFill>
                <a:effectLst/>
                <a:latin typeface="바탕체" pitchFamily="17" charset="-127"/>
                <a:ea typeface="바탕체" pitchFamily="17" charset="-127"/>
                <a:cs typeface="+mn-cs"/>
              </a:endParaRPr>
            </a:p>
          </p:txBody>
        </p:sp>
        <p:sp>
          <p:nvSpPr>
            <p:cNvPr id="10" name="직각 삼각형 7">
              <a:extLst>
                <a:ext uri="{FF2B5EF4-FFF2-40B4-BE49-F238E27FC236}">
                  <a16:creationId xmlns:a16="http://schemas.microsoft.com/office/drawing/2014/main" id="{6A2743D6-B2BB-3609-B800-508C0AD4B0A8}"/>
                </a:ext>
              </a:extLst>
            </p:cNvPr>
            <p:cNvSpPr/>
            <p:nvPr/>
          </p:nvSpPr>
          <p:spPr>
            <a:xfrm rot="5400000" flipV="1">
              <a:off x="246463" y="1063228"/>
              <a:ext cx="62704" cy="69854"/>
            </a:xfrm>
            <a:prstGeom prst="rtTriangle">
              <a:avLst/>
            </a:prstGeom>
            <a:solidFill>
              <a:srgbClr val="0A0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kern="0">
                <a:solidFill>
                  <a:prstClr val="white"/>
                </a:solidFill>
                <a:latin typeface="KoPub돋움체 Bold" pitchFamily="18" charset="-127"/>
                <a:ea typeface="KoPub돋움체 Bold" pitchFamily="18" charset="-127"/>
              </a:endParaRPr>
            </a:p>
          </p:txBody>
        </p:sp>
        <p:sp>
          <p:nvSpPr>
            <p:cNvPr id="11" name="직사각형 10">
              <a:extLst>
                <a:ext uri="{FF2B5EF4-FFF2-40B4-BE49-F238E27FC236}">
                  <a16:creationId xmlns:a16="http://schemas.microsoft.com/office/drawing/2014/main" id="{E8EA5711-F1F5-8E4C-95C1-29F8695FF70E}"/>
                </a:ext>
              </a:extLst>
            </p:cNvPr>
            <p:cNvSpPr/>
            <p:nvPr/>
          </p:nvSpPr>
          <p:spPr>
            <a:xfrm rot="10800000" flipV="1">
              <a:off x="307972" y="271252"/>
              <a:ext cx="587377" cy="138832"/>
            </a:xfrm>
            <a:prstGeom prst="rect">
              <a:avLst/>
            </a:prstGeom>
            <a:solidFill>
              <a:srgbClr val="0A0745">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kern="0">
                <a:solidFill>
                  <a:prstClr val="white"/>
                </a:solidFill>
                <a:latin typeface="KoPub돋움체 Bold" pitchFamily="18" charset="-127"/>
                <a:ea typeface="KoPub돋움체 Bold" pitchFamily="18" charset="-127"/>
              </a:endParaRPr>
            </a:p>
          </p:txBody>
        </p:sp>
        <p:sp>
          <p:nvSpPr>
            <p:cNvPr id="12" name="TextBox 11">
              <a:extLst>
                <a:ext uri="{FF2B5EF4-FFF2-40B4-BE49-F238E27FC236}">
                  <a16:creationId xmlns:a16="http://schemas.microsoft.com/office/drawing/2014/main" id="{D9B96ED1-A810-7CA3-51E8-992F1AA39787}"/>
                </a:ext>
              </a:extLst>
            </p:cNvPr>
            <p:cNvSpPr txBox="1"/>
            <p:nvPr/>
          </p:nvSpPr>
          <p:spPr bwMode="gray">
            <a:xfrm>
              <a:off x="326626" y="291569"/>
              <a:ext cx="550069" cy="92333"/>
            </a:xfrm>
            <a:prstGeom prst="rect">
              <a:avLst/>
            </a:prstGeom>
            <a:noFill/>
          </p:spPr>
          <p:txBody>
            <a:bodyPr wrap="square" lIns="0" tIns="0" rIns="0" bIns="0" rtlCol="0">
              <a:spAutoFit/>
            </a:bodyPr>
            <a:lstStyle>
              <a:defPPr>
                <a:defRPr lang="ko-KR"/>
              </a:defPPr>
              <a:lvl1pPr>
                <a:defRPr sz="2800">
                  <a:ln>
                    <a:solidFill>
                      <a:schemeClr val="accent1">
                        <a:alpha val="0"/>
                      </a:schemeClr>
                    </a:solidFill>
                  </a:ln>
                  <a:solidFill>
                    <a:schemeClr val="tx1">
                      <a:lumMod val="75000"/>
                      <a:lumOff val="25000"/>
                    </a:schemeClr>
                  </a:solidFill>
                  <a:latin typeface="G마켓 산스 TTF Bold" pitchFamily="2" charset="-127"/>
                  <a:ea typeface="G마켓 산스 TTF Bold" pitchFamily="2" charset="-127"/>
                </a:defRPr>
              </a:lvl1pPr>
            </a:lstStyle>
            <a:p>
              <a:pPr algn="ctr" latinLnBrk="0"/>
              <a:r>
                <a:rPr lang="en-US" altLang="ko-KR" sz="600" dirty="0">
                  <a:solidFill>
                    <a:schemeClr val="bg1"/>
                  </a:solidFill>
                  <a:latin typeface="G마켓 산스 TTF Medium" panose="02000000000000000000" pitchFamily="2" charset="-127"/>
                  <a:ea typeface="G마켓 산스 TTF Medium" panose="02000000000000000000" pitchFamily="2" charset="-127"/>
                </a:rPr>
                <a:t>STRATEGY</a:t>
              </a:r>
            </a:p>
          </p:txBody>
        </p:sp>
        <p:sp>
          <p:nvSpPr>
            <p:cNvPr id="13" name="직사각형 12">
              <a:extLst>
                <a:ext uri="{FF2B5EF4-FFF2-40B4-BE49-F238E27FC236}">
                  <a16:creationId xmlns:a16="http://schemas.microsoft.com/office/drawing/2014/main" id="{2AEA4A53-8013-B421-DF7A-3DE70E46EF38}"/>
                </a:ext>
              </a:extLst>
            </p:cNvPr>
            <p:cNvSpPr/>
            <p:nvPr/>
          </p:nvSpPr>
          <p:spPr>
            <a:xfrm rot="10800000" flipV="1">
              <a:off x="243618" y="0"/>
              <a:ext cx="63136" cy="1064641"/>
            </a:xfrm>
            <a:prstGeom prst="rect">
              <a:avLst/>
            </a:prstGeom>
            <a:solidFill>
              <a:srgbClr val="0A0745">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kern="0">
                <a:solidFill>
                  <a:prstClr val="white"/>
                </a:solidFill>
                <a:latin typeface="KoPub돋움체 Bold" pitchFamily="18" charset="-127"/>
                <a:ea typeface="KoPub돋움체 Bold" pitchFamily="18" charset="-127"/>
              </a:endParaRPr>
            </a:p>
          </p:txBody>
        </p:sp>
      </p:grpSp>
      <p:sp>
        <p:nvSpPr>
          <p:cNvPr id="14" name="직사각형 13">
            <a:extLst>
              <a:ext uri="{FF2B5EF4-FFF2-40B4-BE49-F238E27FC236}">
                <a16:creationId xmlns:a16="http://schemas.microsoft.com/office/drawing/2014/main" id="{3FC2C3A7-1D9D-1E38-C134-365D8FDDC885}"/>
              </a:ext>
            </a:extLst>
          </p:cNvPr>
          <p:cNvSpPr/>
          <p:nvPr userDrawn="1"/>
        </p:nvSpPr>
        <p:spPr>
          <a:xfrm>
            <a:off x="236476" y="6489340"/>
            <a:ext cx="1836204" cy="203474"/>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Google Shape;69;p91" descr="어드밴스드 인포 서비스 - 위키백과, 우리 모두의 백과사전">
            <a:extLst>
              <a:ext uri="{FF2B5EF4-FFF2-40B4-BE49-F238E27FC236}">
                <a16:creationId xmlns:a16="http://schemas.microsoft.com/office/drawing/2014/main" id="{A6FB8B45-4C85-082C-245D-5DA970B3F4EF}"/>
              </a:ext>
            </a:extLst>
          </p:cNvPr>
          <p:cNvPicPr preferRelativeResize="0"/>
          <p:nvPr userDrawn="1"/>
        </p:nvPicPr>
        <p:blipFill rotWithShape="1">
          <a:blip r:embed="rId4">
            <a:alphaModFix/>
          </a:blip>
          <a:srcRect/>
          <a:stretch/>
        </p:blipFill>
        <p:spPr>
          <a:xfrm>
            <a:off x="405658" y="6538328"/>
            <a:ext cx="756000" cy="252000"/>
          </a:xfrm>
          <a:prstGeom prst="rect">
            <a:avLst/>
          </a:prstGeom>
          <a:noFill/>
          <a:ln>
            <a:noFill/>
          </a:ln>
        </p:spPr>
      </p:pic>
      <p:pic>
        <p:nvPicPr>
          <p:cNvPr id="16" name="Picture 2" descr="Corporate Identity | KT">
            <a:extLst>
              <a:ext uri="{FF2B5EF4-FFF2-40B4-BE49-F238E27FC236}">
                <a16:creationId xmlns:a16="http://schemas.microsoft.com/office/drawing/2014/main" id="{04DB54C9-5F49-1A5E-04AE-C0783EF46106}"/>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9237476" y="6489340"/>
            <a:ext cx="288000" cy="236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8"/>
          <p:cNvSpPr txBox="1">
            <a:spLocks noGrp="1"/>
          </p:cNvSpPr>
          <p:nvPr>
            <p:ph type="title"/>
          </p:nvPr>
        </p:nvSpPr>
        <p:spPr>
          <a:xfrm>
            <a:off x="681038" y="437579"/>
            <a:ext cx="8543925" cy="912947"/>
          </a:xfrm>
          <a:prstGeom prst="rect">
            <a:avLst/>
          </a:prstGeom>
          <a:noFill/>
          <a:ln>
            <a:noFill/>
          </a:ln>
        </p:spPr>
        <p:txBody>
          <a:bodyPr spcFirstLastPara="1" wrap="square" lIns="0" tIns="0" rIns="0" bIns="0" anchor="ctr" anchorCtr="0">
            <a:noAutofit/>
          </a:bodyPr>
          <a:lstStyle>
            <a:lvl1pPr marR="0" lvl="0" algn="ctr" rtl="0">
              <a:lnSpc>
                <a:spcPct val="120000"/>
              </a:lnSpc>
              <a:spcBef>
                <a:spcPts val="0"/>
              </a:spcBef>
              <a:spcAft>
                <a:spcPts val="0"/>
              </a:spcAft>
              <a:buClr>
                <a:srgbClr val="FBFFFB"/>
              </a:buClr>
              <a:buSzPts val="2275"/>
              <a:buFont typeface="Arial"/>
              <a:buNone/>
              <a:defRPr sz="2275" b="1" i="0" u="none" strike="noStrike" cap="none">
                <a:solidFill>
                  <a:srgbClr val="FBFFFB"/>
                </a:solidFill>
                <a:latin typeface="Noto Sans Medium"/>
                <a:ea typeface="Noto Sans Medium"/>
                <a:cs typeface="Noto Sans Medium"/>
                <a:sym typeface="Noto Sa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8"/>
          <p:cNvSpPr txBox="1">
            <a:spLocks noGrp="1"/>
          </p:cNvSpPr>
          <p:nvPr>
            <p:ph type="body" idx="1"/>
          </p:nvPr>
        </p:nvSpPr>
        <p:spPr>
          <a:xfrm>
            <a:off x="681038" y="1491237"/>
            <a:ext cx="8543925" cy="4795537"/>
          </a:xfrm>
          <a:prstGeom prst="rect">
            <a:avLst/>
          </a:prstGeom>
          <a:noFill/>
          <a:ln>
            <a:noFill/>
          </a:ln>
        </p:spPr>
        <p:txBody>
          <a:bodyPr spcFirstLastPara="1" wrap="square" lIns="0" tIns="0" rIns="0" bIns="0" anchor="ctr" anchorCtr="0">
            <a:noAutofit/>
          </a:bodyPr>
          <a:lstStyle>
            <a:lvl1pPr marL="457200" marR="0" lvl="0"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1pPr>
            <a:lvl2pPr marL="914400" marR="0" lvl="1"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2pPr>
            <a:lvl3pPr marL="1371600" marR="0" lvl="2"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3pPr>
            <a:lvl4pPr marL="1828800" marR="0" lvl="3"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4pPr>
            <a:lvl5pPr marL="2286000" marR="0" lvl="4"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5pPr>
            <a:lvl6pPr marL="2743200" marR="0" lvl="5" indent="-321500" algn="l" rtl="0">
              <a:lnSpc>
                <a:spcPct val="90000"/>
              </a:lnSpc>
              <a:spcBef>
                <a:spcPts val="406"/>
              </a:spcBef>
              <a:spcAft>
                <a:spcPts val="0"/>
              </a:spcAft>
              <a:buClr>
                <a:schemeClr val="dk1"/>
              </a:buClr>
              <a:buSzPts val="1463"/>
              <a:buFont typeface="Malgun Gothic"/>
              <a:buChar char="•"/>
              <a:defRPr sz="1463" b="0" i="0" u="none" strike="noStrike" cap="none">
                <a:solidFill>
                  <a:schemeClr val="dk1"/>
                </a:solidFill>
                <a:latin typeface="Malgun Gothic"/>
                <a:ea typeface="Malgun Gothic"/>
                <a:cs typeface="Malgun Gothic"/>
                <a:sym typeface="Malgun Gothic"/>
              </a:defRPr>
            </a:lvl6pPr>
            <a:lvl7pPr marL="3200400" marR="0" lvl="6" indent="-321500" algn="l" rtl="0">
              <a:lnSpc>
                <a:spcPct val="90000"/>
              </a:lnSpc>
              <a:spcBef>
                <a:spcPts val="406"/>
              </a:spcBef>
              <a:spcAft>
                <a:spcPts val="0"/>
              </a:spcAft>
              <a:buClr>
                <a:schemeClr val="dk1"/>
              </a:buClr>
              <a:buSzPts val="1463"/>
              <a:buFont typeface="Malgun Gothic"/>
              <a:buChar char="•"/>
              <a:defRPr sz="1463" b="0" i="0" u="none" strike="noStrike" cap="none">
                <a:solidFill>
                  <a:schemeClr val="dk1"/>
                </a:solidFill>
                <a:latin typeface="Malgun Gothic"/>
                <a:ea typeface="Malgun Gothic"/>
                <a:cs typeface="Malgun Gothic"/>
                <a:sym typeface="Malgun Gothic"/>
              </a:defRPr>
            </a:lvl7pPr>
            <a:lvl8pPr marL="3657600" marR="0" lvl="7" indent="-321500" algn="l" rtl="0">
              <a:lnSpc>
                <a:spcPct val="90000"/>
              </a:lnSpc>
              <a:spcBef>
                <a:spcPts val="406"/>
              </a:spcBef>
              <a:spcAft>
                <a:spcPts val="0"/>
              </a:spcAft>
              <a:buClr>
                <a:schemeClr val="dk1"/>
              </a:buClr>
              <a:buSzPts val="1463"/>
              <a:buFont typeface="Malgun Gothic"/>
              <a:buChar char="•"/>
              <a:defRPr sz="1463" b="0" i="0" u="none" strike="noStrike" cap="none">
                <a:solidFill>
                  <a:schemeClr val="dk1"/>
                </a:solidFill>
                <a:latin typeface="Malgun Gothic"/>
                <a:ea typeface="Malgun Gothic"/>
                <a:cs typeface="Malgun Gothic"/>
                <a:sym typeface="Malgun Gothic"/>
              </a:defRPr>
            </a:lvl8pPr>
            <a:lvl9pPr marL="4114800" marR="0" lvl="8" indent="-321500" algn="l" rtl="0">
              <a:lnSpc>
                <a:spcPct val="90000"/>
              </a:lnSpc>
              <a:spcBef>
                <a:spcPts val="406"/>
              </a:spcBef>
              <a:spcAft>
                <a:spcPts val="0"/>
              </a:spcAft>
              <a:buClr>
                <a:schemeClr val="dk1"/>
              </a:buClr>
              <a:buSzPts val="1463"/>
              <a:buFont typeface="Malgun Gothic"/>
              <a:buChar char="•"/>
              <a:defRPr sz="1463"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88"/>
          <p:cNvSpPr/>
          <p:nvPr/>
        </p:nvSpPr>
        <p:spPr>
          <a:xfrm>
            <a:off x="10142621" y="665747"/>
            <a:ext cx="684779" cy="684779"/>
          </a:xfrm>
          <a:prstGeom prst="ellipse">
            <a:avLst/>
          </a:prstGeom>
          <a:solidFill>
            <a:srgbClr val="7A76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Medium"/>
              <a:ea typeface="Noto Sans Medium"/>
              <a:cs typeface="Noto Sans Medium"/>
              <a:sym typeface="Noto Sans Medium"/>
            </a:endParaRPr>
          </a:p>
        </p:txBody>
      </p:sp>
      <p:sp>
        <p:nvSpPr>
          <p:cNvPr id="13" name="Google Shape;13;p88"/>
          <p:cNvSpPr/>
          <p:nvPr/>
        </p:nvSpPr>
        <p:spPr>
          <a:xfrm>
            <a:off x="10142621" y="1408509"/>
            <a:ext cx="684779" cy="684779"/>
          </a:xfrm>
          <a:prstGeom prst="ellipse">
            <a:avLst/>
          </a:prstGeom>
          <a:solidFill>
            <a:srgbClr val="1E3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Medium"/>
              <a:ea typeface="Noto Sans Medium"/>
              <a:cs typeface="Noto Sans Medium"/>
              <a:sym typeface="Noto Sans Medium"/>
            </a:endParaRPr>
          </a:p>
        </p:txBody>
      </p:sp>
      <p:sp>
        <p:nvSpPr>
          <p:cNvPr id="14" name="Google Shape;14;p88"/>
          <p:cNvSpPr/>
          <p:nvPr/>
        </p:nvSpPr>
        <p:spPr>
          <a:xfrm>
            <a:off x="10142621" y="3007481"/>
            <a:ext cx="684779" cy="684779"/>
          </a:xfrm>
          <a:prstGeom prst="ellipse">
            <a:avLst/>
          </a:prstGeom>
          <a:solidFill>
            <a:srgbClr val="009A4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2060"/>
              </a:solidFill>
              <a:latin typeface="Noto Sans Medium"/>
              <a:ea typeface="Noto Sans Medium"/>
              <a:cs typeface="Noto Sans Medium"/>
              <a:sym typeface="Noto Sans Medium"/>
            </a:endParaRPr>
          </a:p>
        </p:txBody>
      </p:sp>
      <p:sp>
        <p:nvSpPr>
          <p:cNvPr id="15" name="Google Shape;15;p88"/>
          <p:cNvSpPr/>
          <p:nvPr/>
        </p:nvSpPr>
        <p:spPr>
          <a:xfrm>
            <a:off x="10153705" y="2203918"/>
            <a:ext cx="684779" cy="684779"/>
          </a:xfrm>
          <a:prstGeom prst="ellipse">
            <a:avLst/>
          </a:prstGeom>
          <a:solidFill>
            <a:srgbClr val="0870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2060"/>
              </a:solidFill>
              <a:latin typeface="Noto Sans Medium"/>
              <a:ea typeface="Noto Sans Medium"/>
              <a:cs typeface="Noto Sans Medium"/>
              <a:sym typeface="Noto Sans Medium"/>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83">
          <p15:clr>
            <a:srgbClr val="F26B43"/>
          </p15:clr>
        </p15:guide>
        <p15:guide id="2" pos="3120">
          <p15:clr>
            <a:srgbClr val="F26B43"/>
          </p15:clr>
        </p15:guide>
        <p15:guide id="3" orient="horz" pos="346">
          <p15:clr>
            <a:srgbClr val="F26B43"/>
          </p15:clr>
        </p15:guide>
        <p15:guide id="4" orient="horz" pos="3974">
          <p15:clr>
            <a:srgbClr val="F26B43"/>
          </p15:clr>
        </p15:guide>
        <p15:guide id="5" pos="285">
          <p15:clr>
            <a:srgbClr val="F26B43"/>
          </p15:clr>
        </p15:guide>
        <p15:guide id="6" pos="5955">
          <p15:clr>
            <a:srgbClr val="F26B43"/>
          </p15:clr>
        </p15:guide>
        <p15:guide id="7" orient="horz" pos="4156">
          <p15:clr>
            <a:srgbClr val="F26B43"/>
          </p15:clr>
        </p15:guide>
        <p15:guide id="8" pos="171">
          <p15:clr>
            <a:srgbClr val="F26B43"/>
          </p15:clr>
        </p15:guide>
        <p15:guide id="9" pos="6069">
          <p15:clr>
            <a:srgbClr val="F26B43"/>
          </p15:clr>
        </p15:guide>
        <p15:guide id="10" orient="horz" pos="164">
          <p15:clr>
            <a:srgbClr val="F26B43"/>
          </p15:clr>
        </p15:guide>
        <p15:guide id="11" orient="horz" pos="79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5.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28d67666b6e_0_4682"/>
          <p:cNvSpPr txBox="1"/>
          <p:nvPr/>
        </p:nvSpPr>
        <p:spPr>
          <a:xfrm>
            <a:off x="452438" y="2230742"/>
            <a:ext cx="9453562" cy="553957"/>
          </a:xfrm>
          <a:prstGeom prst="rect">
            <a:avLst/>
          </a:prstGeom>
          <a:noFill/>
          <a:ln>
            <a:noFill/>
          </a:ln>
        </p:spPr>
        <p:txBody>
          <a:bodyPr spcFirstLastPara="1" wrap="square" lIns="91425" tIns="45700" rIns="91425" bIns="45700" anchor="t" anchorCtr="0">
            <a:spAutoFit/>
          </a:bodyPr>
          <a:lstStyle/>
          <a:p>
            <a:pPr latinLnBrk="1">
              <a:buSzPts val="4000"/>
            </a:pPr>
            <a:r>
              <a:rPr lang="en-US" sz="3000" kern="1200" spc="-90" dirty="0">
                <a:solidFill>
                  <a:schemeClr val="tx1">
                    <a:lumMod val="75000"/>
                    <a:lumOff val="25000"/>
                  </a:schemeClr>
                </a:solidFill>
                <a:latin typeface="G마켓 산스 TTF Bold" panose="02000000000000000000" pitchFamily="2" charset="-127"/>
                <a:ea typeface="G마켓 산스 TTF Bold" panose="02000000000000000000" pitchFamily="2" charset="-127"/>
                <a:cs typeface="+mn-cs"/>
                <a:sym typeface="Noto Sans KR"/>
              </a:rPr>
              <a:t>Proposal for Required improvements to state “how to fulfill”</a:t>
            </a:r>
            <a:endParaRPr sz="3000" kern="1200" spc="-90" dirty="0">
              <a:solidFill>
                <a:schemeClr val="tx1">
                  <a:lumMod val="75000"/>
                  <a:lumOff val="25000"/>
                </a:schemeClr>
              </a:solidFill>
              <a:latin typeface="G마켓 산스 TTF Bold" panose="02000000000000000000" pitchFamily="2" charset="-127"/>
              <a:ea typeface="G마켓 산스 TTF Bold" panose="02000000000000000000" pitchFamily="2" charset="-127"/>
              <a:cs typeface="+mn-cs"/>
              <a:sym typeface="Noto Sans KR"/>
            </a:endParaRPr>
          </a:p>
        </p:txBody>
      </p:sp>
      <p:cxnSp>
        <p:nvCxnSpPr>
          <p:cNvPr id="108" name="Google Shape;108;g28d67666b6e_0_4682"/>
          <p:cNvCxnSpPr/>
          <p:nvPr/>
        </p:nvCxnSpPr>
        <p:spPr>
          <a:xfrm>
            <a:off x="517422" y="3181425"/>
            <a:ext cx="2118664" cy="0"/>
          </a:xfrm>
          <a:prstGeom prst="straightConnector1">
            <a:avLst/>
          </a:prstGeom>
          <a:noFill/>
          <a:ln w="9525" cap="rnd" cmpd="sng">
            <a:solidFill>
              <a:schemeClr val="lt1">
                <a:alpha val="20000"/>
              </a:schemeClr>
            </a:solidFill>
            <a:prstDash val="solid"/>
            <a:round/>
            <a:headEnd type="none" w="sm" len="sm"/>
            <a:tailEnd type="none" w="sm" len="sm"/>
          </a:ln>
        </p:spPr>
      </p:cxnSp>
      <p:pic>
        <p:nvPicPr>
          <p:cNvPr id="2" name="Google Shape;67;p91" descr="어드밴스드 인포 서비스 - 위키백과, 우리 모두의 백과사전">
            <a:extLst>
              <a:ext uri="{FF2B5EF4-FFF2-40B4-BE49-F238E27FC236}">
                <a16:creationId xmlns:a16="http://schemas.microsoft.com/office/drawing/2014/main" id="{2A02DED0-1926-4AFA-55C0-8B47B60A7D91}"/>
              </a:ext>
            </a:extLst>
          </p:cNvPr>
          <p:cNvPicPr preferRelativeResize="0"/>
          <p:nvPr/>
        </p:nvPicPr>
        <p:blipFill rotWithShape="1">
          <a:blip r:embed="rId3">
            <a:alphaModFix/>
          </a:blip>
          <a:srcRect/>
          <a:stretch/>
        </p:blipFill>
        <p:spPr>
          <a:xfrm>
            <a:off x="632520" y="988832"/>
            <a:ext cx="1742900" cy="6345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7"/>
          <p:cNvSpPr txBox="1">
            <a:spLocks noGrp="1"/>
          </p:cNvSpPr>
          <p:nvPr>
            <p:ph type="body" idx="4294967295"/>
          </p:nvPr>
        </p:nvSpPr>
        <p:spPr>
          <a:xfrm>
            <a:off x="1002771" y="325325"/>
            <a:ext cx="9001125" cy="525463"/>
          </a:xfrm>
          <a:prstGeom prst="rect">
            <a:avLst/>
          </a:prstGeom>
          <a:noFill/>
          <a:ln>
            <a:noFill/>
          </a:ln>
        </p:spPr>
        <p:txBody>
          <a:bodyPr spcFirstLastPara="1" wrap="square" lIns="0" tIns="0" rIns="0" bIns="0" anchor="ctr" anchorCtr="0">
            <a:noAutofit/>
          </a:bodyPr>
          <a:lstStyle/>
          <a:p>
            <a:pPr marL="0" lvl="0" indent="0" algn="l" rtl="0">
              <a:lnSpc>
                <a:spcPct val="120000"/>
              </a:lnSpc>
              <a:spcBef>
                <a:spcPts val="0"/>
              </a:spcBef>
              <a:spcAft>
                <a:spcPts val="0"/>
              </a:spcAft>
              <a:buClr>
                <a:srgbClr val="3A3838"/>
              </a:buClr>
              <a:buSzPts val="1950"/>
              <a:buNone/>
            </a:pPr>
            <a:r>
              <a:rPr lang="ko-KR"/>
              <a:t>Required improvements </a:t>
            </a:r>
            <a:endParaRPr/>
          </a:p>
        </p:txBody>
      </p:sp>
      <p:sp>
        <p:nvSpPr>
          <p:cNvPr id="267" name="Google Shape;267;p7"/>
          <p:cNvSpPr txBox="1">
            <a:spLocks noGrp="1"/>
          </p:cNvSpPr>
          <p:nvPr>
            <p:ph type="body" idx="4294967295"/>
          </p:nvPr>
        </p:nvSpPr>
        <p:spPr>
          <a:xfrm>
            <a:off x="1017605" y="774652"/>
            <a:ext cx="9001125" cy="382587"/>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rgbClr val="3A3838"/>
              </a:buClr>
              <a:buSzPts val="1138"/>
              <a:buNone/>
            </a:pPr>
            <a:r>
              <a:rPr lang="ko-KR" sz="1300">
                <a:solidFill>
                  <a:srgbClr val="FF0000"/>
                </a:solidFill>
              </a:rPr>
              <a:t>Priority Topic</a:t>
            </a:r>
            <a:endParaRPr sz="1300">
              <a:solidFill>
                <a:srgbClr val="FF0000"/>
              </a:solidFill>
            </a:endParaRPr>
          </a:p>
        </p:txBody>
      </p:sp>
      <p:grpSp>
        <p:nvGrpSpPr>
          <p:cNvPr id="268" name="Google Shape;268;p7"/>
          <p:cNvGrpSpPr/>
          <p:nvPr/>
        </p:nvGrpSpPr>
        <p:grpSpPr>
          <a:xfrm>
            <a:off x="178500" y="1375707"/>
            <a:ext cx="166873" cy="166431"/>
            <a:chOff x="5169024" y="3025005"/>
            <a:chExt cx="318368" cy="317525"/>
          </a:xfrm>
        </p:grpSpPr>
        <p:sp>
          <p:nvSpPr>
            <p:cNvPr id="269" name="Google Shape;269;p7"/>
            <p:cNvSpPr/>
            <p:nvPr/>
          </p:nvSpPr>
          <p:spPr>
            <a:xfrm>
              <a:off x="5169024" y="3025005"/>
              <a:ext cx="144016" cy="144016"/>
            </a:xfrm>
            <a:prstGeom prst="rect">
              <a:avLst/>
            </a:prstGeom>
            <a:solidFill>
              <a:srgbClr val="09715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rgbClr val="FFFFFF"/>
                </a:solidFill>
                <a:latin typeface="Noto Sans KR"/>
                <a:ea typeface="Noto Sans KR"/>
                <a:cs typeface="Noto Sans KR"/>
                <a:sym typeface="Noto Sans KR"/>
              </a:endParaRPr>
            </a:p>
          </p:txBody>
        </p:sp>
        <p:sp>
          <p:nvSpPr>
            <p:cNvPr id="270" name="Google Shape;270;p7"/>
            <p:cNvSpPr/>
            <p:nvPr/>
          </p:nvSpPr>
          <p:spPr>
            <a:xfrm>
              <a:off x="5343376" y="3198514"/>
              <a:ext cx="144016" cy="144016"/>
            </a:xfrm>
            <a:prstGeom prst="rect">
              <a:avLst/>
            </a:prstGeom>
            <a:solidFill>
              <a:srgbClr val="2E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rgbClr val="FFFFFF"/>
                </a:solidFill>
                <a:latin typeface="Noto Sans KR"/>
                <a:ea typeface="Noto Sans KR"/>
                <a:cs typeface="Noto Sans KR"/>
                <a:sym typeface="Noto Sans KR"/>
              </a:endParaRPr>
            </a:p>
          </p:txBody>
        </p:sp>
        <p:sp>
          <p:nvSpPr>
            <p:cNvPr id="271" name="Google Shape;271;p7"/>
            <p:cNvSpPr/>
            <p:nvPr/>
          </p:nvSpPr>
          <p:spPr>
            <a:xfrm>
              <a:off x="5343376" y="3025005"/>
              <a:ext cx="144016" cy="144016"/>
            </a:xfrm>
            <a:prstGeom prst="rect">
              <a:avLst/>
            </a:prstGeom>
            <a:solidFill>
              <a:srgbClr val="009A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rgbClr val="FFFFFF"/>
                </a:solidFill>
                <a:latin typeface="Noto Sans KR"/>
                <a:ea typeface="Noto Sans KR"/>
                <a:cs typeface="Noto Sans KR"/>
                <a:sym typeface="Noto Sans KR"/>
              </a:endParaRPr>
            </a:p>
          </p:txBody>
        </p:sp>
        <p:sp>
          <p:nvSpPr>
            <p:cNvPr id="272" name="Google Shape;272;p7"/>
            <p:cNvSpPr/>
            <p:nvPr/>
          </p:nvSpPr>
          <p:spPr>
            <a:xfrm>
              <a:off x="5169024" y="3198514"/>
              <a:ext cx="144016"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rgbClr val="FFFFFF"/>
                </a:solidFill>
                <a:latin typeface="Noto Sans KR"/>
                <a:ea typeface="Noto Sans KR"/>
                <a:cs typeface="Noto Sans KR"/>
                <a:sym typeface="Noto Sans KR"/>
              </a:endParaRPr>
            </a:p>
          </p:txBody>
        </p:sp>
      </p:grpSp>
      <p:sp>
        <p:nvSpPr>
          <p:cNvPr id="273" name="Google Shape;273;p7"/>
          <p:cNvSpPr txBox="1"/>
          <p:nvPr/>
        </p:nvSpPr>
        <p:spPr>
          <a:xfrm>
            <a:off x="467271" y="1306682"/>
            <a:ext cx="8986200" cy="46935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280"/>
              </a:spcBef>
              <a:spcAft>
                <a:spcPts val="0"/>
              </a:spcAft>
              <a:buClr>
                <a:srgbClr val="000000"/>
              </a:buClr>
              <a:buSzPts val="1400"/>
              <a:buFont typeface="Arial"/>
              <a:buNone/>
            </a:pPr>
            <a:r>
              <a:rPr lang="ko-KR" sz="1400" b="1" i="0" u="none" strike="noStrike" cap="none" dirty="0">
                <a:solidFill>
                  <a:srgbClr val="000000"/>
                </a:solidFill>
                <a:latin typeface="Arial"/>
                <a:ea typeface="Arial"/>
                <a:cs typeface="Arial"/>
                <a:sym typeface="Arial"/>
              </a:rPr>
              <a:t>KT </a:t>
            </a:r>
            <a:r>
              <a:rPr lang="ko-KR" sz="1400" b="1" i="0" u="none" strike="noStrike" cap="none" dirty="0" err="1">
                <a:solidFill>
                  <a:srgbClr val="000000"/>
                </a:solidFill>
                <a:latin typeface="Arial"/>
                <a:ea typeface="Arial"/>
                <a:cs typeface="Arial"/>
                <a:sym typeface="Arial"/>
              </a:rPr>
              <a:t>needs</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design</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enhancements</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to</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improve</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reliability</a:t>
            </a:r>
            <a:r>
              <a:rPr lang="ko-KR" sz="1400" b="1" i="0" u="none" strike="noStrike" cap="none" dirty="0">
                <a:solidFill>
                  <a:srgbClr val="000000"/>
                </a:solidFill>
                <a:latin typeface="Arial"/>
                <a:ea typeface="Arial"/>
                <a:cs typeface="Arial"/>
                <a:sym typeface="Arial"/>
              </a:rPr>
              <a:t> and </a:t>
            </a:r>
            <a:r>
              <a:rPr lang="ko-KR" sz="1400" b="1" i="0" u="none" strike="noStrike" cap="none" dirty="0" err="1">
                <a:solidFill>
                  <a:srgbClr val="000000"/>
                </a:solidFill>
                <a:latin typeface="Arial"/>
                <a:ea typeface="Arial"/>
                <a:cs typeface="Arial"/>
                <a:sym typeface="Arial"/>
              </a:rPr>
              <a:t>scalability</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for</a:t>
            </a:r>
            <a:r>
              <a:rPr lang="ko-KR" sz="1400" b="1" i="0" u="none" strike="noStrike" cap="none" dirty="0">
                <a:solidFill>
                  <a:srgbClr val="000000"/>
                </a:solidFill>
                <a:latin typeface="Arial"/>
                <a:ea typeface="Arial"/>
                <a:cs typeface="Arial"/>
                <a:sym typeface="Arial"/>
              </a:rPr>
              <a:t> RDS </a:t>
            </a:r>
            <a:r>
              <a:rPr lang="ko-KR" sz="1400" b="1" i="0" u="none" strike="noStrike" cap="none" dirty="0" err="1">
                <a:solidFill>
                  <a:srgbClr val="000000"/>
                </a:solidFill>
                <a:latin typeface="Arial"/>
                <a:ea typeface="Arial"/>
                <a:cs typeface="Arial"/>
                <a:sym typeface="Arial"/>
              </a:rPr>
              <a:t>master</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database</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failover</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or</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to</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change</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the</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database</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to</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Aurora</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Database</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which</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supports</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master</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database</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failover</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with</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no</a:t>
            </a:r>
            <a:r>
              <a:rPr lang="ko-KR" sz="1400" b="1" i="0" u="none" strike="noStrike" cap="none" dirty="0">
                <a:solidFill>
                  <a:srgbClr val="000000"/>
                </a:solidFill>
                <a:latin typeface="Arial"/>
                <a:ea typeface="Arial"/>
                <a:cs typeface="Arial"/>
                <a:sym typeface="Arial"/>
              </a:rPr>
              <a:t> </a:t>
            </a:r>
            <a:r>
              <a:rPr lang="ko-KR" sz="1400" b="1" i="0" u="none" strike="noStrike" cap="none" dirty="0" err="1">
                <a:solidFill>
                  <a:srgbClr val="000000"/>
                </a:solidFill>
                <a:latin typeface="Arial"/>
                <a:ea typeface="Arial"/>
                <a:cs typeface="Arial"/>
                <a:sym typeface="Arial"/>
              </a:rPr>
              <a:t>downtime</a:t>
            </a:r>
            <a:r>
              <a:rPr lang="ko-KR" sz="1400" b="1"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274" name="Google Shape;274;p7"/>
          <p:cNvSpPr txBox="1"/>
          <p:nvPr/>
        </p:nvSpPr>
        <p:spPr>
          <a:xfrm>
            <a:off x="308938" y="458382"/>
            <a:ext cx="594025" cy="615553"/>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4000"/>
              <a:buFont typeface="Arial"/>
              <a:buNone/>
            </a:pPr>
            <a:r>
              <a:rPr lang="ko-KR" sz="4000" b="0" i="0" u="none" strike="noStrike" cap="none">
                <a:solidFill>
                  <a:srgbClr val="FFFFFF"/>
                </a:solidFill>
                <a:latin typeface="Arial"/>
                <a:ea typeface="Arial"/>
                <a:cs typeface="Arial"/>
                <a:sym typeface="Arial"/>
              </a:rPr>
              <a:t>4</a:t>
            </a:r>
            <a:endParaRPr sz="4000" b="0" i="0" u="none" strike="noStrike" cap="none">
              <a:solidFill>
                <a:srgbClr val="FFFFFF"/>
              </a:solidFill>
              <a:latin typeface="Arial"/>
              <a:ea typeface="Arial"/>
              <a:cs typeface="Arial"/>
              <a:sym typeface="Arial"/>
            </a:endParaRPr>
          </a:p>
        </p:txBody>
      </p:sp>
      <p:sp>
        <p:nvSpPr>
          <p:cNvPr id="275" name="Google Shape;275;p7"/>
          <p:cNvSpPr txBox="1"/>
          <p:nvPr/>
        </p:nvSpPr>
        <p:spPr>
          <a:xfrm>
            <a:off x="178750" y="1925484"/>
            <a:ext cx="4880100" cy="4770506"/>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None/>
            </a:pPr>
            <a:r>
              <a:rPr lang="en" altLang="ko-KR" sz="1000" dirty="0">
                <a:solidFill>
                  <a:srgbClr val="16191F"/>
                </a:solidFill>
                <a:highlight>
                  <a:srgbClr val="FFFFFF"/>
                </a:highlight>
              </a:rPr>
              <a:t>If the DB cluster has one or more Aurora Replicas, then an Aurora Replica is promoted to the primary instance during a failure event. A failure event results in a brief interruption, during which read and write operations fail with an exception. </a:t>
            </a:r>
            <a:r>
              <a:rPr lang="en" altLang="ko-KR" sz="1000" u="sng" dirty="0">
                <a:solidFill>
                  <a:srgbClr val="16191F"/>
                </a:solidFill>
                <a:highlight>
                  <a:srgbClr val="FFFFFF"/>
                </a:highlight>
              </a:rPr>
              <a:t>However, service is typically restored in less than 60 seconds, and often less than 30 seconds.</a:t>
            </a:r>
            <a:r>
              <a:rPr lang="en" altLang="ko-KR" sz="1000" dirty="0">
                <a:solidFill>
                  <a:srgbClr val="16191F"/>
                </a:solidFill>
                <a:highlight>
                  <a:srgbClr val="FFFFFF"/>
                </a:highlight>
              </a:rPr>
              <a:t> To increase the availability of your DB cluster, we recommend that you create at least one or more Aurora Replicas in two or more different Availability Zones.</a:t>
            </a:r>
          </a:p>
          <a:p>
            <a:pPr marL="0" lvl="0" indent="0" algn="l" rtl="0">
              <a:lnSpc>
                <a:spcPct val="150000"/>
              </a:lnSpc>
              <a:spcBef>
                <a:spcPts val="1200"/>
              </a:spcBef>
              <a:spcAft>
                <a:spcPts val="0"/>
              </a:spcAft>
              <a:buClr>
                <a:schemeClr val="dk1"/>
              </a:buClr>
              <a:buSzPts val="1100"/>
              <a:buFont typeface="Arial"/>
              <a:buNone/>
            </a:pPr>
            <a:r>
              <a:rPr lang="en" altLang="ko-KR" sz="1200" b="1" dirty="0">
                <a:solidFill>
                  <a:srgbClr val="16191F"/>
                </a:solidFill>
                <a:highlight>
                  <a:schemeClr val="lt1"/>
                </a:highlight>
              </a:rPr>
              <a:t>Features of the Aurora with Advanced JDBC Wrapper Driver</a:t>
            </a:r>
          </a:p>
          <a:p>
            <a:pPr marL="0" lvl="0" indent="0" algn="l" rtl="0">
              <a:lnSpc>
                <a:spcPct val="150000"/>
              </a:lnSpc>
              <a:spcBef>
                <a:spcPts val="1200"/>
              </a:spcBef>
              <a:spcAft>
                <a:spcPts val="1200"/>
              </a:spcAft>
              <a:buClr>
                <a:schemeClr val="dk1"/>
              </a:buClr>
              <a:buSzPts val="1100"/>
              <a:buFont typeface="Arial"/>
              <a:buNone/>
            </a:pPr>
            <a:r>
              <a:rPr lang="en" altLang="ko-KR" sz="1000" dirty="0">
                <a:solidFill>
                  <a:srgbClr val="16191F"/>
                </a:solidFill>
                <a:highlight>
                  <a:schemeClr val="lt1"/>
                </a:highlight>
              </a:rPr>
              <a:t>When a restart of the cluster occurs due to either a change in the parameters of the cluster or a failover, one of the readers is promoted to be the new writer. When this occurs, the cluster writer endpoint is updated to point to the new writer by updating the instance endpoint in the DNS. Due to inherent delays in DNS propagation, this can take up to 30 seconds to resolve. Normally, the application would require logic to reconnect after the temporary lack of availability of the database. The Advanced JDBC Wrapper Driver has built in the capability to automatically detect and switch the connection to the new writer. </a:t>
            </a:r>
            <a:r>
              <a:rPr lang="en" altLang="ko-KR" sz="1000" u="sng" dirty="0">
                <a:solidFill>
                  <a:srgbClr val="16191F"/>
                </a:solidFill>
                <a:highlight>
                  <a:schemeClr val="lt1"/>
                </a:highlight>
              </a:rPr>
              <a:t>By utilizing topology information inside the Aurora database, the driver can switch over the connection in around 6 seconds.</a:t>
            </a:r>
            <a:endParaRPr lang="en" altLang="ko-KR" sz="1000" u="sng" dirty="0">
              <a:solidFill>
                <a:srgbClr val="16191F"/>
              </a:solidFill>
              <a:highlight>
                <a:srgbClr val="FFFFFF"/>
              </a:highlight>
            </a:endParaRPr>
          </a:p>
        </p:txBody>
      </p:sp>
      <p:grpSp>
        <p:nvGrpSpPr>
          <p:cNvPr id="276" name="Google Shape;276;p7"/>
          <p:cNvGrpSpPr/>
          <p:nvPr/>
        </p:nvGrpSpPr>
        <p:grpSpPr>
          <a:xfrm>
            <a:off x="5178500" y="2231935"/>
            <a:ext cx="4548750" cy="1663027"/>
            <a:chOff x="6170791" y="2456568"/>
            <a:chExt cx="5487809" cy="4174161"/>
          </a:xfrm>
        </p:grpSpPr>
        <p:cxnSp>
          <p:nvCxnSpPr>
            <p:cNvPr id="277" name="Google Shape;277;p7"/>
            <p:cNvCxnSpPr/>
            <p:nvPr/>
          </p:nvCxnSpPr>
          <p:spPr>
            <a:xfrm>
              <a:off x="6170791" y="2660264"/>
              <a:ext cx="0" cy="3774900"/>
            </a:xfrm>
            <a:prstGeom prst="straightConnector1">
              <a:avLst/>
            </a:prstGeom>
            <a:noFill/>
            <a:ln w="12700" cap="flat" cmpd="sng">
              <a:solidFill>
                <a:srgbClr val="FF8500"/>
              </a:solidFill>
              <a:prstDash val="solid"/>
              <a:miter lim="800000"/>
              <a:headEnd type="none" w="sm" len="sm"/>
              <a:tailEnd type="none" w="sm" len="sm"/>
            </a:ln>
          </p:spPr>
        </p:cxnSp>
        <p:cxnSp>
          <p:nvCxnSpPr>
            <p:cNvPr id="278" name="Google Shape;278;p7"/>
            <p:cNvCxnSpPr/>
            <p:nvPr/>
          </p:nvCxnSpPr>
          <p:spPr>
            <a:xfrm>
              <a:off x="8000061" y="2660264"/>
              <a:ext cx="0" cy="3774900"/>
            </a:xfrm>
            <a:prstGeom prst="straightConnector1">
              <a:avLst/>
            </a:prstGeom>
            <a:noFill/>
            <a:ln w="12700" cap="flat" cmpd="sng">
              <a:solidFill>
                <a:srgbClr val="FF8500"/>
              </a:solidFill>
              <a:prstDash val="solid"/>
              <a:miter lim="800000"/>
              <a:headEnd type="none" w="sm" len="sm"/>
              <a:tailEnd type="none" w="sm" len="sm"/>
            </a:ln>
          </p:spPr>
        </p:cxnSp>
        <p:cxnSp>
          <p:nvCxnSpPr>
            <p:cNvPr id="279" name="Google Shape;279;p7"/>
            <p:cNvCxnSpPr/>
            <p:nvPr/>
          </p:nvCxnSpPr>
          <p:spPr>
            <a:xfrm>
              <a:off x="9829330" y="2660264"/>
              <a:ext cx="0" cy="3774900"/>
            </a:xfrm>
            <a:prstGeom prst="straightConnector1">
              <a:avLst/>
            </a:prstGeom>
            <a:noFill/>
            <a:ln w="12700" cap="flat" cmpd="sng">
              <a:solidFill>
                <a:srgbClr val="FF8500"/>
              </a:solidFill>
              <a:prstDash val="solid"/>
              <a:miter lim="800000"/>
              <a:headEnd type="none" w="sm" len="sm"/>
              <a:tailEnd type="none" w="sm" len="sm"/>
            </a:ln>
          </p:spPr>
        </p:cxnSp>
        <p:cxnSp>
          <p:nvCxnSpPr>
            <p:cNvPr id="280" name="Google Shape;280;p7"/>
            <p:cNvCxnSpPr/>
            <p:nvPr/>
          </p:nvCxnSpPr>
          <p:spPr>
            <a:xfrm>
              <a:off x="11658600" y="2660264"/>
              <a:ext cx="0" cy="3774900"/>
            </a:xfrm>
            <a:prstGeom prst="straightConnector1">
              <a:avLst/>
            </a:prstGeom>
            <a:noFill/>
            <a:ln w="12700" cap="flat" cmpd="sng">
              <a:solidFill>
                <a:srgbClr val="FF8500"/>
              </a:solidFill>
              <a:prstDash val="solid"/>
              <a:miter lim="800000"/>
              <a:headEnd type="none" w="sm" len="sm"/>
              <a:tailEnd type="none" w="sm" len="sm"/>
            </a:ln>
          </p:spPr>
        </p:cxnSp>
        <p:sp>
          <p:nvSpPr>
            <p:cNvPr id="281" name="Google Shape;281;p7"/>
            <p:cNvSpPr/>
            <p:nvPr/>
          </p:nvSpPr>
          <p:spPr>
            <a:xfrm>
              <a:off x="6250426" y="4453912"/>
              <a:ext cx="5331900" cy="418800"/>
            </a:xfrm>
            <a:prstGeom prst="rect">
              <a:avLst/>
            </a:prstGeom>
            <a:solidFill>
              <a:srgbClr val="00B0F0"/>
            </a:solidFill>
            <a:ln w="12700" cap="flat" cmpd="sng">
              <a:solidFill>
                <a:srgbClr val="9FFCE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200" b="0" i="0" u="none" strike="noStrike" cap="none">
                <a:solidFill>
                  <a:srgbClr val="FFFFFF"/>
                </a:solidFill>
                <a:latin typeface="Arial"/>
                <a:ea typeface="Arial"/>
                <a:cs typeface="Arial"/>
                <a:sym typeface="Arial"/>
              </a:endParaRPr>
            </a:p>
          </p:txBody>
        </p:sp>
        <p:grpSp>
          <p:nvGrpSpPr>
            <p:cNvPr id="282" name="Google Shape;282;p7"/>
            <p:cNvGrpSpPr/>
            <p:nvPr/>
          </p:nvGrpSpPr>
          <p:grpSpPr>
            <a:xfrm>
              <a:off x="9990184" y="5277293"/>
              <a:ext cx="1506374" cy="743151"/>
              <a:chOff x="11572278" y="5537060"/>
              <a:chExt cx="2183784" cy="1077342"/>
            </a:xfrm>
          </p:grpSpPr>
          <p:sp>
            <p:nvSpPr>
              <p:cNvPr id="283" name="Google Shape;283;p7"/>
              <p:cNvSpPr/>
              <p:nvPr/>
            </p:nvSpPr>
            <p:spPr>
              <a:xfrm>
                <a:off x="13482162"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284" name="Google Shape;284;p7"/>
              <p:cNvSpPr/>
              <p:nvPr/>
            </p:nvSpPr>
            <p:spPr>
              <a:xfrm>
                <a:off x="13482162"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285" name="Google Shape;285;p7"/>
              <p:cNvSpPr/>
              <p:nvPr/>
            </p:nvSpPr>
            <p:spPr>
              <a:xfrm>
                <a:off x="13482161"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286" name="Google Shape;286;p7"/>
              <p:cNvSpPr/>
              <p:nvPr/>
            </p:nvSpPr>
            <p:spPr>
              <a:xfrm>
                <a:off x="13098313" y="5537060"/>
                <a:ext cx="273900" cy="298500"/>
              </a:xfrm>
              <a:prstGeom prst="rect">
                <a:avLst/>
              </a:prstGeom>
              <a:solidFill>
                <a:srgbClr val="AF9A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287" name="Google Shape;287;p7"/>
              <p:cNvSpPr/>
              <p:nvPr/>
            </p:nvSpPr>
            <p:spPr>
              <a:xfrm>
                <a:off x="13098313"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288" name="Google Shape;288;p7"/>
              <p:cNvSpPr/>
              <p:nvPr/>
            </p:nvSpPr>
            <p:spPr>
              <a:xfrm>
                <a:off x="13098312"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289" name="Google Shape;289;p7"/>
              <p:cNvSpPr/>
              <p:nvPr/>
            </p:nvSpPr>
            <p:spPr>
              <a:xfrm>
                <a:off x="12713383"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290" name="Google Shape;290;p7"/>
              <p:cNvSpPr/>
              <p:nvPr/>
            </p:nvSpPr>
            <p:spPr>
              <a:xfrm>
                <a:off x="12713383" y="5926481"/>
                <a:ext cx="273900" cy="298500"/>
              </a:xfrm>
              <a:prstGeom prst="rect">
                <a:avLst/>
              </a:prstGeom>
              <a:solidFill>
                <a:srgbClr val="AF9A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291" name="Google Shape;291;p7"/>
              <p:cNvSpPr/>
              <p:nvPr/>
            </p:nvSpPr>
            <p:spPr>
              <a:xfrm>
                <a:off x="12713382" y="6315902"/>
                <a:ext cx="273900" cy="298500"/>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292" name="Google Shape;292;p7"/>
              <p:cNvSpPr/>
              <p:nvPr/>
            </p:nvSpPr>
            <p:spPr>
              <a:xfrm>
                <a:off x="12328451"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293" name="Google Shape;293;p7"/>
              <p:cNvSpPr/>
              <p:nvPr/>
            </p:nvSpPr>
            <p:spPr>
              <a:xfrm>
                <a:off x="12328451" y="5926481"/>
                <a:ext cx="273900" cy="298500"/>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294" name="Google Shape;294;p7"/>
              <p:cNvSpPr/>
              <p:nvPr/>
            </p:nvSpPr>
            <p:spPr>
              <a:xfrm>
                <a:off x="12328450" y="6315902"/>
                <a:ext cx="273900" cy="298500"/>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295" name="Google Shape;295;p7"/>
              <p:cNvSpPr/>
              <p:nvPr/>
            </p:nvSpPr>
            <p:spPr>
              <a:xfrm>
                <a:off x="11944602"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296" name="Google Shape;296;p7"/>
              <p:cNvSpPr/>
              <p:nvPr/>
            </p:nvSpPr>
            <p:spPr>
              <a:xfrm>
                <a:off x="11944602"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297" name="Google Shape;297;p7"/>
              <p:cNvSpPr/>
              <p:nvPr/>
            </p:nvSpPr>
            <p:spPr>
              <a:xfrm>
                <a:off x="11944601" y="6315902"/>
                <a:ext cx="273900" cy="298500"/>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298" name="Google Shape;298;p7"/>
              <p:cNvSpPr/>
              <p:nvPr/>
            </p:nvSpPr>
            <p:spPr>
              <a:xfrm>
                <a:off x="11572279"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299" name="Google Shape;299;p7"/>
              <p:cNvSpPr/>
              <p:nvPr/>
            </p:nvSpPr>
            <p:spPr>
              <a:xfrm>
                <a:off x="11572279"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00" name="Google Shape;300;p7"/>
              <p:cNvSpPr/>
              <p:nvPr/>
            </p:nvSpPr>
            <p:spPr>
              <a:xfrm>
                <a:off x="11572278"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grpSp>
        <p:grpSp>
          <p:nvGrpSpPr>
            <p:cNvPr id="301" name="Google Shape;301;p7"/>
            <p:cNvGrpSpPr/>
            <p:nvPr/>
          </p:nvGrpSpPr>
          <p:grpSpPr>
            <a:xfrm>
              <a:off x="8165924" y="5277293"/>
              <a:ext cx="1506374" cy="743151"/>
              <a:chOff x="8927657" y="5537060"/>
              <a:chExt cx="2183784" cy="1077342"/>
            </a:xfrm>
          </p:grpSpPr>
          <p:sp>
            <p:nvSpPr>
              <p:cNvPr id="302" name="Google Shape;302;p7"/>
              <p:cNvSpPr/>
              <p:nvPr/>
            </p:nvSpPr>
            <p:spPr>
              <a:xfrm>
                <a:off x="10837541" y="5537060"/>
                <a:ext cx="273900" cy="298500"/>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03" name="Google Shape;303;p7"/>
              <p:cNvSpPr/>
              <p:nvPr/>
            </p:nvSpPr>
            <p:spPr>
              <a:xfrm>
                <a:off x="10837541" y="5926481"/>
                <a:ext cx="273900" cy="298500"/>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04" name="Google Shape;304;p7"/>
              <p:cNvSpPr/>
              <p:nvPr/>
            </p:nvSpPr>
            <p:spPr>
              <a:xfrm>
                <a:off x="10837540"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05" name="Google Shape;305;p7"/>
              <p:cNvSpPr/>
              <p:nvPr/>
            </p:nvSpPr>
            <p:spPr>
              <a:xfrm>
                <a:off x="10453692" y="5537060"/>
                <a:ext cx="273900" cy="298500"/>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06" name="Google Shape;306;p7"/>
              <p:cNvSpPr/>
              <p:nvPr/>
            </p:nvSpPr>
            <p:spPr>
              <a:xfrm>
                <a:off x="10453692"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07" name="Google Shape;307;p7"/>
              <p:cNvSpPr/>
              <p:nvPr/>
            </p:nvSpPr>
            <p:spPr>
              <a:xfrm>
                <a:off x="10453691"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08" name="Google Shape;308;p7"/>
              <p:cNvSpPr/>
              <p:nvPr/>
            </p:nvSpPr>
            <p:spPr>
              <a:xfrm>
                <a:off x="10068762" y="5537060"/>
                <a:ext cx="273900" cy="298500"/>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09" name="Google Shape;309;p7"/>
              <p:cNvSpPr/>
              <p:nvPr/>
            </p:nvSpPr>
            <p:spPr>
              <a:xfrm>
                <a:off x="10068762"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10" name="Google Shape;310;p7"/>
              <p:cNvSpPr/>
              <p:nvPr/>
            </p:nvSpPr>
            <p:spPr>
              <a:xfrm>
                <a:off x="10068761" y="6315902"/>
                <a:ext cx="273900" cy="298500"/>
              </a:xfrm>
              <a:prstGeom prst="rect">
                <a:avLst/>
              </a:prstGeom>
              <a:solidFill>
                <a:srgbClr val="AF9A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11" name="Google Shape;311;p7"/>
              <p:cNvSpPr/>
              <p:nvPr/>
            </p:nvSpPr>
            <p:spPr>
              <a:xfrm>
                <a:off x="9683830"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12" name="Google Shape;312;p7"/>
              <p:cNvSpPr/>
              <p:nvPr/>
            </p:nvSpPr>
            <p:spPr>
              <a:xfrm>
                <a:off x="9683830"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13" name="Google Shape;313;p7"/>
              <p:cNvSpPr/>
              <p:nvPr/>
            </p:nvSpPr>
            <p:spPr>
              <a:xfrm>
                <a:off x="9683829"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14" name="Google Shape;314;p7"/>
              <p:cNvSpPr/>
              <p:nvPr/>
            </p:nvSpPr>
            <p:spPr>
              <a:xfrm>
                <a:off x="9299981"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15" name="Google Shape;315;p7"/>
              <p:cNvSpPr/>
              <p:nvPr/>
            </p:nvSpPr>
            <p:spPr>
              <a:xfrm>
                <a:off x="9299981"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16" name="Google Shape;316;p7"/>
              <p:cNvSpPr/>
              <p:nvPr/>
            </p:nvSpPr>
            <p:spPr>
              <a:xfrm>
                <a:off x="9299980"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17" name="Google Shape;317;p7"/>
              <p:cNvSpPr/>
              <p:nvPr/>
            </p:nvSpPr>
            <p:spPr>
              <a:xfrm>
                <a:off x="8927658" y="5537060"/>
                <a:ext cx="273900" cy="298500"/>
              </a:xfrm>
              <a:prstGeom prst="rect">
                <a:avLst/>
              </a:prstGeom>
              <a:solidFill>
                <a:srgbClr val="AF9A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18" name="Google Shape;318;p7"/>
              <p:cNvSpPr/>
              <p:nvPr/>
            </p:nvSpPr>
            <p:spPr>
              <a:xfrm>
                <a:off x="8927658"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19" name="Google Shape;319;p7"/>
              <p:cNvSpPr/>
              <p:nvPr/>
            </p:nvSpPr>
            <p:spPr>
              <a:xfrm>
                <a:off x="8927657"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grpSp>
        <p:grpSp>
          <p:nvGrpSpPr>
            <p:cNvPr id="320" name="Google Shape;320;p7"/>
            <p:cNvGrpSpPr/>
            <p:nvPr/>
          </p:nvGrpSpPr>
          <p:grpSpPr>
            <a:xfrm>
              <a:off x="6329116" y="5277293"/>
              <a:ext cx="1530775" cy="743151"/>
              <a:chOff x="6264844" y="5537060"/>
              <a:chExt cx="2219158" cy="1077342"/>
            </a:xfrm>
          </p:grpSpPr>
          <p:sp>
            <p:nvSpPr>
              <p:cNvPr id="321" name="Google Shape;321;p7"/>
              <p:cNvSpPr/>
              <p:nvPr/>
            </p:nvSpPr>
            <p:spPr>
              <a:xfrm>
                <a:off x="8210102"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22" name="Google Shape;322;p7"/>
              <p:cNvSpPr/>
              <p:nvPr/>
            </p:nvSpPr>
            <p:spPr>
              <a:xfrm>
                <a:off x="8174727"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23" name="Google Shape;323;p7"/>
              <p:cNvSpPr/>
              <p:nvPr/>
            </p:nvSpPr>
            <p:spPr>
              <a:xfrm>
                <a:off x="8174726"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24" name="Google Shape;324;p7"/>
              <p:cNvSpPr/>
              <p:nvPr/>
            </p:nvSpPr>
            <p:spPr>
              <a:xfrm>
                <a:off x="7826253"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25" name="Google Shape;325;p7"/>
              <p:cNvSpPr/>
              <p:nvPr/>
            </p:nvSpPr>
            <p:spPr>
              <a:xfrm>
                <a:off x="7790878"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26" name="Google Shape;326;p7"/>
              <p:cNvSpPr/>
              <p:nvPr/>
            </p:nvSpPr>
            <p:spPr>
              <a:xfrm>
                <a:off x="7790877"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27" name="Google Shape;327;p7"/>
              <p:cNvSpPr/>
              <p:nvPr/>
            </p:nvSpPr>
            <p:spPr>
              <a:xfrm>
                <a:off x="7441323"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28" name="Google Shape;328;p7"/>
              <p:cNvSpPr/>
              <p:nvPr/>
            </p:nvSpPr>
            <p:spPr>
              <a:xfrm>
                <a:off x="7405948"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29" name="Google Shape;329;p7"/>
              <p:cNvSpPr/>
              <p:nvPr/>
            </p:nvSpPr>
            <p:spPr>
              <a:xfrm>
                <a:off x="7405947"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30" name="Google Shape;330;p7"/>
              <p:cNvSpPr/>
              <p:nvPr/>
            </p:nvSpPr>
            <p:spPr>
              <a:xfrm>
                <a:off x="7021016" y="5537060"/>
                <a:ext cx="273900" cy="298500"/>
              </a:xfrm>
              <a:prstGeom prst="rect">
                <a:avLst/>
              </a:prstGeom>
              <a:solidFill>
                <a:srgbClr val="AF9A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31" name="Google Shape;331;p7"/>
              <p:cNvSpPr/>
              <p:nvPr/>
            </p:nvSpPr>
            <p:spPr>
              <a:xfrm>
                <a:off x="7021016" y="5926481"/>
                <a:ext cx="273900" cy="298500"/>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32" name="Google Shape;332;p7"/>
              <p:cNvSpPr/>
              <p:nvPr/>
            </p:nvSpPr>
            <p:spPr>
              <a:xfrm>
                <a:off x="7021015"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33" name="Google Shape;333;p7"/>
              <p:cNvSpPr/>
              <p:nvPr/>
            </p:nvSpPr>
            <p:spPr>
              <a:xfrm>
                <a:off x="6637167" y="5537060"/>
                <a:ext cx="273900" cy="298500"/>
              </a:xfrm>
              <a:prstGeom prst="rect">
                <a:avLst/>
              </a:prstGeom>
              <a:solidFill>
                <a:srgbClr val="AF9A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34" name="Google Shape;334;p7"/>
              <p:cNvSpPr/>
              <p:nvPr/>
            </p:nvSpPr>
            <p:spPr>
              <a:xfrm>
                <a:off x="6637167" y="5926481"/>
                <a:ext cx="273900" cy="298500"/>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35" name="Google Shape;335;p7"/>
              <p:cNvSpPr/>
              <p:nvPr/>
            </p:nvSpPr>
            <p:spPr>
              <a:xfrm>
                <a:off x="6637166"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36" name="Google Shape;336;p7"/>
              <p:cNvSpPr/>
              <p:nvPr/>
            </p:nvSpPr>
            <p:spPr>
              <a:xfrm>
                <a:off x="6264844" y="5537060"/>
                <a:ext cx="273900" cy="298500"/>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37" name="Google Shape;337;p7"/>
              <p:cNvSpPr/>
              <p:nvPr/>
            </p:nvSpPr>
            <p:spPr>
              <a:xfrm>
                <a:off x="6264844" y="5926481"/>
                <a:ext cx="273900" cy="298500"/>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sp>
            <p:nvSpPr>
              <p:cNvPr id="338" name="Google Shape;338;p7"/>
              <p:cNvSpPr/>
              <p:nvPr/>
            </p:nvSpPr>
            <p:spPr>
              <a:xfrm>
                <a:off x="6300218"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840"/>
                  <a:buFont typeface="Arial"/>
                  <a:buNone/>
                </a:pPr>
                <a:endParaRPr sz="3200" b="0" i="0" u="none" strike="noStrike" cap="none">
                  <a:solidFill>
                    <a:srgbClr val="FFFFFF"/>
                  </a:solidFill>
                  <a:latin typeface="Arial"/>
                  <a:ea typeface="Arial"/>
                  <a:cs typeface="Arial"/>
                  <a:sym typeface="Arial"/>
                </a:endParaRPr>
              </a:p>
            </p:txBody>
          </p:sp>
        </p:grpSp>
        <p:sp>
          <p:nvSpPr>
            <p:cNvPr id="339" name="Google Shape;339;p7"/>
            <p:cNvSpPr/>
            <p:nvPr/>
          </p:nvSpPr>
          <p:spPr>
            <a:xfrm>
              <a:off x="6285121" y="4488548"/>
              <a:ext cx="187200" cy="347400"/>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200" b="0" i="0" u="none" strike="noStrike" cap="none">
                <a:solidFill>
                  <a:srgbClr val="FFFFFF"/>
                </a:solidFill>
                <a:latin typeface="Arial"/>
                <a:ea typeface="Arial"/>
                <a:cs typeface="Arial"/>
                <a:sym typeface="Arial"/>
              </a:endParaRPr>
            </a:p>
          </p:txBody>
        </p:sp>
        <p:sp>
          <p:nvSpPr>
            <p:cNvPr id="340" name="Google Shape;340;p7"/>
            <p:cNvSpPr/>
            <p:nvPr/>
          </p:nvSpPr>
          <p:spPr>
            <a:xfrm>
              <a:off x="6506881" y="4488548"/>
              <a:ext cx="187200" cy="347400"/>
            </a:xfrm>
            <a:prstGeom prst="rect">
              <a:avLst/>
            </a:prstGeom>
            <a:solidFill>
              <a:srgbClr val="AF9A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200" b="0" i="0" u="none" strike="noStrike" cap="none">
                <a:solidFill>
                  <a:srgbClr val="FFFFFF"/>
                </a:solidFill>
                <a:latin typeface="Arial"/>
                <a:ea typeface="Arial"/>
                <a:cs typeface="Arial"/>
                <a:sym typeface="Arial"/>
              </a:endParaRPr>
            </a:p>
          </p:txBody>
        </p:sp>
        <p:sp>
          <p:nvSpPr>
            <p:cNvPr id="341" name="Google Shape;341;p7"/>
            <p:cNvSpPr/>
            <p:nvPr/>
          </p:nvSpPr>
          <p:spPr>
            <a:xfrm>
              <a:off x="6729390" y="4488548"/>
              <a:ext cx="187200" cy="347400"/>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200" b="0" i="0" u="none" strike="noStrike" cap="none">
                <a:solidFill>
                  <a:srgbClr val="FFFFFF"/>
                </a:solidFill>
                <a:latin typeface="Arial"/>
                <a:ea typeface="Arial"/>
                <a:cs typeface="Arial"/>
                <a:sym typeface="Arial"/>
              </a:endParaRPr>
            </a:p>
          </p:txBody>
        </p:sp>
        <p:grpSp>
          <p:nvGrpSpPr>
            <p:cNvPr id="342" name="Google Shape;342;p7"/>
            <p:cNvGrpSpPr/>
            <p:nvPr/>
          </p:nvGrpSpPr>
          <p:grpSpPr>
            <a:xfrm>
              <a:off x="6683090" y="3039489"/>
              <a:ext cx="823001" cy="889842"/>
              <a:chOff x="10479880" y="2432043"/>
              <a:chExt cx="1193101" cy="1290000"/>
            </a:xfrm>
          </p:grpSpPr>
          <p:sp>
            <p:nvSpPr>
              <p:cNvPr id="343" name="Google Shape;343;p7"/>
              <p:cNvSpPr/>
              <p:nvPr/>
            </p:nvSpPr>
            <p:spPr>
              <a:xfrm>
                <a:off x="10479881" y="2432043"/>
                <a:ext cx="1193100" cy="1290000"/>
              </a:xfrm>
              <a:prstGeom prst="rect">
                <a:avLst/>
              </a:prstGeom>
              <a:solidFill>
                <a:srgbClr val="000000"/>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600" b="0" i="0" u="none" strike="noStrike" cap="none">
                  <a:solidFill>
                    <a:srgbClr val="FFFFFF"/>
                  </a:solidFill>
                  <a:latin typeface="Arial"/>
                  <a:ea typeface="Arial"/>
                  <a:cs typeface="Arial"/>
                  <a:sym typeface="Arial"/>
                </a:endParaRPr>
              </a:p>
            </p:txBody>
          </p:sp>
          <p:sp>
            <p:nvSpPr>
              <p:cNvPr id="344" name="Google Shape;344;p7"/>
              <p:cNvSpPr txBox="1"/>
              <p:nvPr/>
            </p:nvSpPr>
            <p:spPr>
              <a:xfrm>
                <a:off x="10479880" y="2460567"/>
                <a:ext cx="1193099" cy="6717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ko-KR" sz="600" b="1" i="0" u="none" strike="noStrike" cap="none">
                    <a:solidFill>
                      <a:srgbClr val="F1F3F3"/>
                    </a:solidFill>
                    <a:latin typeface="Arial"/>
                    <a:ea typeface="Arial"/>
                    <a:cs typeface="Arial"/>
                    <a:sym typeface="Arial"/>
                  </a:rPr>
                  <a:t>Writer</a:t>
                </a:r>
                <a:endParaRPr sz="600" b="0" i="0" u="none" strike="noStrike" cap="none">
                  <a:solidFill>
                    <a:srgbClr val="000000"/>
                  </a:solidFill>
                  <a:latin typeface="Arial"/>
                  <a:ea typeface="Arial"/>
                  <a:cs typeface="Arial"/>
                  <a:sym typeface="Arial"/>
                </a:endParaRPr>
              </a:p>
            </p:txBody>
          </p:sp>
          <p:sp>
            <p:nvSpPr>
              <p:cNvPr id="345" name="Google Shape;345;p7"/>
              <p:cNvSpPr/>
              <p:nvPr/>
            </p:nvSpPr>
            <p:spPr>
              <a:xfrm>
                <a:off x="10479881" y="3128777"/>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KR" sz="600" b="1" i="0" u="none" strike="noStrike" cap="none">
                    <a:solidFill>
                      <a:srgbClr val="FFFFFF"/>
                    </a:solidFill>
                    <a:latin typeface="Arial"/>
                    <a:ea typeface="Arial"/>
                    <a:cs typeface="Arial"/>
                    <a:sym typeface="Arial"/>
                  </a:rPr>
                  <a:t>Transactions</a:t>
                </a:r>
                <a:endParaRPr sz="600" b="0" i="0" u="none" strike="noStrike" cap="none">
                  <a:solidFill>
                    <a:srgbClr val="000000"/>
                  </a:solidFill>
                  <a:latin typeface="Arial"/>
                  <a:ea typeface="Arial"/>
                  <a:cs typeface="Arial"/>
                  <a:sym typeface="Arial"/>
                </a:endParaRPr>
              </a:p>
            </p:txBody>
          </p:sp>
          <p:sp>
            <p:nvSpPr>
              <p:cNvPr id="346" name="Google Shape;346;p7"/>
              <p:cNvSpPr/>
              <p:nvPr/>
            </p:nvSpPr>
            <p:spPr>
              <a:xfrm>
                <a:off x="10479881" y="3424176"/>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KR" sz="600" b="1" i="0" u="none" strike="noStrike" cap="none">
                    <a:solidFill>
                      <a:srgbClr val="FFFFFF"/>
                    </a:solidFill>
                    <a:latin typeface="Arial"/>
                    <a:ea typeface="Arial"/>
                    <a:cs typeface="Arial"/>
                    <a:sym typeface="Arial"/>
                  </a:rPr>
                  <a:t>Caching</a:t>
                </a:r>
                <a:endParaRPr sz="600" b="0" i="0" u="none" strike="noStrike" cap="none">
                  <a:solidFill>
                    <a:srgbClr val="000000"/>
                  </a:solidFill>
                  <a:latin typeface="Arial"/>
                  <a:ea typeface="Arial"/>
                  <a:cs typeface="Arial"/>
                  <a:sym typeface="Arial"/>
                </a:endParaRPr>
              </a:p>
            </p:txBody>
          </p:sp>
          <p:sp>
            <p:nvSpPr>
              <p:cNvPr id="347" name="Google Shape;347;p7"/>
              <p:cNvSpPr/>
              <p:nvPr/>
            </p:nvSpPr>
            <p:spPr>
              <a:xfrm>
                <a:off x="10479881" y="2829900"/>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KR" sz="600" b="1" i="0" u="none" strike="noStrike" cap="none">
                    <a:solidFill>
                      <a:srgbClr val="FFFFFF"/>
                    </a:solidFill>
                    <a:latin typeface="Arial"/>
                    <a:ea typeface="Arial"/>
                    <a:cs typeface="Arial"/>
                    <a:sym typeface="Arial"/>
                  </a:rPr>
                  <a:t>SQL</a:t>
                </a:r>
                <a:endParaRPr sz="600" b="0" i="0" u="none" strike="noStrike" cap="none">
                  <a:solidFill>
                    <a:srgbClr val="000000"/>
                  </a:solidFill>
                  <a:latin typeface="Arial"/>
                  <a:ea typeface="Arial"/>
                  <a:cs typeface="Arial"/>
                  <a:sym typeface="Arial"/>
                </a:endParaRPr>
              </a:p>
            </p:txBody>
          </p:sp>
        </p:grpSp>
        <p:grpSp>
          <p:nvGrpSpPr>
            <p:cNvPr id="348" name="Google Shape;348;p7"/>
            <p:cNvGrpSpPr/>
            <p:nvPr/>
          </p:nvGrpSpPr>
          <p:grpSpPr>
            <a:xfrm>
              <a:off x="8517167" y="3039489"/>
              <a:ext cx="823001" cy="889842"/>
              <a:chOff x="10479880" y="2432043"/>
              <a:chExt cx="1193101" cy="1290000"/>
            </a:xfrm>
          </p:grpSpPr>
          <p:sp>
            <p:nvSpPr>
              <p:cNvPr id="349" name="Google Shape;349;p7"/>
              <p:cNvSpPr/>
              <p:nvPr/>
            </p:nvSpPr>
            <p:spPr>
              <a:xfrm>
                <a:off x="10479881" y="2432043"/>
                <a:ext cx="1193100" cy="1290000"/>
              </a:xfrm>
              <a:prstGeom prst="rect">
                <a:avLst/>
              </a:prstGeom>
              <a:solidFill>
                <a:srgbClr val="000000"/>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600" b="0" i="0" u="none" strike="noStrike" cap="none">
                  <a:solidFill>
                    <a:srgbClr val="FFFFFF"/>
                  </a:solidFill>
                  <a:latin typeface="Arial"/>
                  <a:ea typeface="Arial"/>
                  <a:cs typeface="Arial"/>
                  <a:sym typeface="Arial"/>
                </a:endParaRPr>
              </a:p>
            </p:txBody>
          </p:sp>
          <p:sp>
            <p:nvSpPr>
              <p:cNvPr id="350" name="Google Shape;350;p7"/>
              <p:cNvSpPr txBox="1"/>
              <p:nvPr/>
            </p:nvSpPr>
            <p:spPr>
              <a:xfrm>
                <a:off x="10479880" y="2460567"/>
                <a:ext cx="1193099" cy="6158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ko-KR" sz="500" b="1" i="0" u="none" strike="noStrike" cap="none">
                    <a:solidFill>
                      <a:srgbClr val="F1F3F3"/>
                    </a:solidFill>
                    <a:latin typeface="Arial"/>
                    <a:ea typeface="Arial"/>
                    <a:cs typeface="Arial"/>
                    <a:sym typeface="Arial"/>
                  </a:rPr>
                  <a:t>Reader</a:t>
                </a:r>
                <a:endParaRPr sz="500" b="0" i="0" u="none" strike="noStrike" cap="none">
                  <a:solidFill>
                    <a:srgbClr val="000000"/>
                  </a:solidFill>
                  <a:latin typeface="Arial"/>
                  <a:ea typeface="Arial"/>
                  <a:cs typeface="Arial"/>
                  <a:sym typeface="Arial"/>
                </a:endParaRPr>
              </a:p>
            </p:txBody>
          </p:sp>
          <p:sp>
            <p:nvSpPr>
              <p:cNvPr id="351" name="Google Shape;351;p7"/>
              <p:cNvSpPr/>
              <p:nvPr/>
            </p:nvSpPr>
            <p:spPr>
              <a:xfrm>
                <a:off x="10479881" y="3128777"/>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KR" sz="500" b="1" i="0" u="none" strike="noStrike" cap="none">
                    <a:solidFill>
                      <a:srgbClr val="FFFFFF"/>
                    </a:solidFill>
                    <a:latin typeface="Arial"/>
                    <a:ea typeface="Arial"/>
                    <a:cs typeface="Arial"/>
                    <a:sym typeface="Arial"/>
                  </a:rPr>
                  <a:t>Transactions</a:t>
                </a:r>
                <a:endParaRPr sz="500" b="0" i="0" u="none" strike="noStrike" cap="none">
                  <a:solidFill>
                    <a:srgbClr val="000000"/>
                  </a:solidFill>
                  <a:latin typeface="Arial"/>
                  <a:ea typeface="Arial"/>
                  <a:cs typeface="Arial"/>
                  <a:sym typeface="Arial"/>
                </a:endParaRPr>
              </a:p>
            </p:txBody>
          </p:sp>
          <p:sp>
            <p:nvSpPr>
              <p:cNvPr id="352" name="Google Shape;352;p7"/>
              <p:cNvSpPr/>
              <p:nvPr/>
            </p:nvSpPr>
            <p:spPr>
              <a:xfrm>
                <a:off x="10479881" y="3424176"/>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KR" sz="500" b="1" i="0" u="none" strike="noStrike" cap="none">
                    <a:solidFill>
                      <a:srgbClr val="FFFFFF"/>
                    </a:solidFill>
                    <a:latin typeface="Arial"/>
                    <a:ea typeface="Arial"/>
                    <a:cs typeface="Arial"/>
                    <a:sym typeface="Arial"/>
                  </a:rPr>
                  <a:t>Caching</a:t>
                </a:r>
                <a:endParaRPr sz="500" b="0" i="0" u="none" strike="noStrike" cap="none">
                  <a:solidFill>
                    <a:srgbClr val="000000"/>
                  </a:solidFill>
                  <a:latin typeface="Arial"/>
                  <a:ea typeface="Arial"/>
                  <a:cs typeface="Arial"/>
                  <a:sym typeface="Arial"/>
                </a:endParaRPr>
              </a:p>
            </p:txBody>
          </p:sp>
          <p:sp>
            <p:nvSpPr>
              <p:cNvPr id="353" name="Google Shape;353;p7"/>
              <p:cNvSpPr/>
              <p:nvPr/>
            </p:nvSpPr>
            <p:spPr>
              <a:xfrm>
                <a:off x="10479881" y="2829900"/>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KR" sz="500" b="1" i="0" u="none" strike="noStrike" cap="none">
                    <a:solidFill>
                      <a:srgbClr val="FFFFFF"/>
                    </a:solidFill>
                    <a:latin typeface="Arial"/>
                    <a:ea typeface="Arial"/>
                    <a:cs typeface="Arial"/>
                    <a:sym typeface="Arial"/>
                  </a:rPr>
                  <a:t>SQL</a:t>
                </a:r>
                <a:endParaRPr sz="500" b="0" i="0" u="none" strike="noStrike" cap="none">
                  <a:solidFill>
                    <a:srgbClr val="000000"/>
                  </a:solidFill>
                  <a:latin typeface="Arial"/>
                  <a:ea typeface="Arial"/>
                  <a:cs typeface="Arial"/>
                  <a:sym typeface="Arial"/>
                </a:endParaRPr>
              </a:p>
            </p:txBody>
          </p:sp>
        </p:grpSp>
        <p:grpSp>
          <p:nvGrpSpPr>
            <p:cNvPr id="354" name="Google Shape;354;p7"/>
            <p:cNvGrpSpPr/>
            <p:nvPr/>
          </p:nvGrpSpPr>
          <p:grpSpPr>
            <a:xfrm>
              <a:off x="10341512" y="3039489"/>
              <a:ext cx="823001" cy="889842"/>
              <a:chOff x="10479880" y="2432043"/>
              <a:chExt cx="1193101" cy="1290000"/>
            </a:xfrm>
          </p:grpSpPr>
          <p:sp>
            <p:nvSpPr>
              <p:cNvPr id="355" name="Google Shape;355;p7"/>
              <p:cNvSpPr/>
              <p:nvPr/>
            </p:nvSpPr>
            <p:spPr>
              <a:xfrm>
                <a:off x="10479881" y="2432043"/>
                <a:ext cx="1193100" cy="1290000"/>
              </a:xfrm>
              <a:prstGeom prst="rect">
                <a:avLst/>
              </a:prstGeom>
              <a:solidFill>
                <a:srgbClr val="000000"/>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600" b="0" i="0" u="none" strike="noStrike" cap="none">
                  <a:solidFill>
                    <a:srgbClr val="FFFFFF"/>
                  </a:solidFill>
                  <a:latin typeface="Arial"/>
                  <a:ea typeface="Arial"/>
                  <a:cs typeface="Arial"/>
                  <a:sym typeface="Arial"/>
                </a:endParaRPr>
              </a:p>
            </p:txBody>
          </p:sp>
          <p:sp>
            <p:nvSpPr>
              <p:cNvPr id="356" name="Google Shape;356;p7"/>
              <p:cNvSpPr txBox="1"/>
              <p:nvPr/>
            </p:nvSpPr>
            <p:spPr>
              <a:xfrm>
                <a:off x="10479880" y="2460567"/>
                <a:ext cx="1193099" cy="6158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ko-KR" sz="500" b="1" i="0" u="none" strike="noStrike" cap="none">
                    <a:solidFill>
                      <a:srgbClr val="F1F3F3"/>
                    </a:solidFill>
                    <a:latin typeface="Arial"/>
                    <a:ea typeface="Arial"/>
                    <a:cs typeface="Arial"/>
                    <a:sym typeface="Arial"/>
                  </a:rPr>
                  <a:t>Reader</a:t>
                </a:r>
                <a:endParaRPr sz="500" b="0" i="0" u="none" strike="noStrike" cap="none">
                  <a:solidFill>
                    <a:srgbClr val="000000"/>
                  </a:solidFill>
                  <a:latin typeface="Arial"/>
                  <a:ea typeface="Arial"/>
                  <a:cs typeface="Arial"/>
                  <a:sym typeface="Arial"/>
                </a:endParaRPr>
              </a:p>
            </p:txBody>
          </p:sp>
          <p:sp>
            <p:nvSpPr>
              <p:cNvPr id="357" name="Google Shape;357;p7"/>
              <p:cNvSpPr/>
              <p:nvPr/>
            </p:nvSpPr>
            <p:spPr>
              <a:xfrm>
                <a:off x="10479881" y="3128777"/>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KR" sz="500" b="1" i="0" u="none" strike="noStrike" cap="none">
                    <a:solidFill>
                      <a:srgbClr val="FFFFFF"/>
                    </a:solidFill>
                    <a:latin typeface="Arial"/>
                    <a:ea typeface="Arial"/>
                    <a:cs typeface="Arial"/>
                    <a:sym typeface="Arial"/>
                  </a:rPr>
                  <a:t>Transactions</a:t>
                </a:r>
                <a:endParaRPr sz="500" b="0" i="0" u="none" strike="noStrike" cap="none">
                  <a:solidFill>
                    <a:srgbClr val="000000"/>
                  </a:solidFill>
                  <a:latin typeface="Arial"/>
                  <a:ea typeface="Arial"/>
                  <a:cs typeface="Arial"/>
                  <a:sym typeface="Arial"/>
                </a:endParaRPr>
              </a:p>
            </p:txBody>
          </p:sp>
          <p:sp>
            <p:nvSpPr>
              <p:cNvPr id="358" name="Google Shape;358;p7"/>
              <p:cNvSpPr/>
              <p:nvPr/>
            </p:nvSpPr>
            <p:spPr>
              <a:xfrm>
                <a:off x="10479881" y="3424176"/>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KR" sz="500" b="1" i="0" u="none" strike="noStrike" cap="none">
                    <a:solidFill>
                      <a:srgbClr val="FFFFFF"/>
                    </a:solidFill>
                    <a:latin typeface="Arial"/>
                    <a:ea typeface="Arial"/>
                    <a:cs typeface="Arial"/>
                    <a:sym typeface="Arial"/>
                  </a:rPr>
                  <a:t>Caching</a:t>
                </a:r>
                <a:endParaRPr sz="500" b="0" i="0" u="none" strike="noStrike" cap="none">
                  <a:solidFill>
                    <a:srgbClr val="000000"/>
                  </a:solidFill>
                  <a:latin typeface="Arial"/>
                  <a:ea typeface="Arial"/>
                  <a:cs typeface="Arial"/>
                  <a:sym typeface="Arial"/>
                </a:endParaRPr>
              </a:p>
            </p:txBody>
          </p:sp>
          <p:sp>
            <p:nvSpPr>
              <p:cNvPr id="359" name="Google Shape;359;p7"/>
              <p:cNvSpPr/>
              <p:nvPr/>
            </p:nvSpPr>
            <p:spPr>
              <a:xfrm>
                <a:off x="10479881" y="2829900"/>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KR" sz="500" b="1" i="0" u="none" strike="noStrike" cap="none">
                    <a:solidFill>
                      <a:srgbClr val="FFFFFF"/>
                    </a:solidFill>
                    <a:latin typeface="Arial"/>
                    <a:ea typeface="Arial"/>
                    <a:cs typeface="Arial"/>
                    <a:sym typeface="Arial"/>
                  </a:rPr>
                  <a:t>SQL</a:t>
                </a:r>
                <a:endParaRPr sz="500" b="0" i="0" u="none" strike="noStrike" cap="none">
                  <a:solidFill>
                    <a:srgbClr val="000000"/>
                  </a:solidFill>
                  <a:latin typeface="Arial"/>
                  <a:ea typeface="Arial"/>
                  <a:cs typeface="Arial"/>
                  <a:sym typeface="Arial"/>
                </a:endParaRPr>
              </a:p>
            </p:txBody>
          </p:sp>
        </p:grpSp>
        <p:cxnSp>
          <p:nvCxnSpPr>
            <p:cNvPr id="360" name="Google Shape;360;p7"/>
            <p:cNvCxnSpPr/>
            <p:nvPr/>
          </p:nvCxnSpPr>
          <p:spPr>
            <a:xfrm rot="10800000">
              <a:off x="8938597" y="3939231"/>
              <a:ext cx="0" cy="504600"/>
            </a:xfrm>
            <a:prstGeom prst="straightConnector1">
              <a:avLst/>
            </a:prstGeom>
            <a:noFill/>
            <a:ln w="28575" cap="flat" cmpd="sng">
              <a:solidFill>
                <a:srgbClr val="9900FF"/>
              </a:solidFill>
              <a:prstDash val="solid"/>
              <a:miter lim="800000"/>
              <a:headEnd type="triangle" w="sm" len="sm"/>
              <a:tailEnd type="triangle" w="med" len="med"/>
            </a:ln>
          </p:spPr>
        </p:cxnSp>
        <p:cxnSp>
          <p:nvCxnSpPr>
            <p:cNvPr id="361" name="Google Shape;361;p7"/>
            <p:cNvCxnSpPr/>
            <p:nvPr/>
          </p:nvCxnSpPr>
          <p:spPr>
            <a:xfrm rot="10800000">
              <a:off x="10776661" y="3939231"/>
              <a:ext cx="0" cy="504600"/>
            </a:xfrm>
            <a:prstGeom prst="straightConnector1">
              <a:avLst/>
            </a:prstGeom>
            <a:noFill/>
            <a:ln w="28575" cap="flat" cmpd="sng">
              <a:solidFill>
                <a:srgbClr val="FF8500"/>
              </a:solidFill>
              <a:prstDash val="solid"/>
              <a:miter lim="800000"/>
              <a:headEnd type="none" w="sm" len="sm"/>
              <a:tailEnd type="triangle" w="med" len="med"/>
            </a:ln>
          </p:spPr>
        </p:cxnSp>
        <p:cxnSp>
          <p:nvCxnSpPr>
            <p:cNvPr id="362" name="Google Shape;362;p7"/>
            <p:cNvCxnSpPr/>
            <p:nvPr/>
          </p:nvCxnSpPr>
          <p:spPr>
            <a:xfrm rot="10800000" flipH="1">
              <a:off x="7085426" y="2477720"/>
              <a:ext cx="12900" cy="263400"/>
            </a:xfrm>
            <a:prstGeom prst="straightConnector1">
              <a:avLst/>
            </a:prstGeom>
            <a:noFill/>
            <a:ln w="28575" cap="flat" cmpd="sng">
              <a:solidFill>
                <a:srgbClr val="7030A0"/>
              </a:solidFill>
              <a:prstDash val="solid"/>
              <a:miter lim="800000"/>
              <a:headEnd type="none" w="sm" len="sm"/>
              <a:tailEnd type="oval" w="med" len="med"/>
            </a:ln>
          </p:spPr>
        </p:cxnSp>
        <p:sp>
          <p:nvSpPr>
            <p:cNvPr id="363" name="Google Shape;363;p7"/>
            <p:cNvSpPr txBox="1"/>
            <p:nvPr/>
          </p:nvSpPr>
          <p:spPr>
            <a:xfrm>
              <a:off x="6755347" y="2629616"/>
              <a:ext cx="678600" cy="617909"/>
            </a:xfrm>
            <a:prstGeom prst="rect">
              <a:avLst/>
            </a:prstGeom>
            <a:solidFill>
              <a:srgbClr val="AF9AF4"/>
            </a:solidFill>
            <a:ln w="12700" cap="flat" cmpd="sng">
              <a:solidFill>
                <a:srgbClr val="7030A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ko-KR" sz="500" b="1" i="0" u="none" strike="noStrike" cap="none">
                  <a:solidFill>
                    <a:srgbClr val="7030A0"/>
                  </a:solidFill>
                  <a:latin typeface="Arial"/>
                  <a:ea typeface="Arial"/>
                  <a:cs typeface="Arial"/>
                  <a:sym typeface="Arial"/>
                </a:rPr>
                <a:t>Cluster</a:t>
              </a:r>
              <a:endParaRPr sz="5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ko-KR" sz="500" b="1" i="0" u="none" strike="noStrike" cap="none">
                  <a:solidFill>
                    <a:srgbClr val="7030A0"/>
                  </a:solidFill>
                  <a:latin typeface="Arial"/>
                  <a:ea typeface="Arial"/>
                  <a:cs typeface="Arial"/>
                  <a:sym typeface="Arial"/>
                </a:rPr>
                <a:t>Endpoint</a:t>
              </a:r>
              <a:endParaRPr sz="500" b="0" i="0" u="none" strike="noStrike" cap="none">
                <a:solidFill>
                  <a:srgbClr val="000000"/>
                </a:solidFill>
                <a:latin typeface="Arial"/>
                <a:ea typeface="Arial"/>
                <a:cs typeface="Arial"/>
                <a:sym typeface="Arial"/>
              </a:endParaRPr>
            </a:p>
          </p:txBody>
        </p:sp>
        <p:sp>
          <p:nvSpPr>
            <p:cNvPr id="364" name="Google Shape;364;p7"/>
            <p:cNvSpPr txBox="1"/>
            <p:nvPr/>
          </p:nvSpPr>
          <p:spPr>
            <a:xfrm>
              <a:off x="9475495" y="2629069"/>
              <a:ext cx="678600" cy="617909"/>
            </a:xfrm>
            <a:prstGeom prst="rect">
              <a:avLst/>
            </a:prstGeom>
            <a:solidFill>
              <a:srgbClr val="000000"/>
            </a:solidFill>
            <a:ln w="12700" cap="flat" cmpd="sng">
              <a:solidFill>
                <a:srgbClr val="FBD8B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ko-KR" sz="500" b="1" i="0" u="none" strike="noStrike" cap="none">
                  <a:solidFill>
                    <a:srgbClr val="FBD8BF"/>
                  </a:solidFill>
                  <a:latin typeface="Arial"/>
                  <a:ea typeface="Arial"/>
                  <a:cs typeface="Arial"/>
                  <a:sym typeface="Arial"/>
                </a:rPr>
                <a:t>Reader</a:t>
              </a:r>
              <a:endParaRPr sz="5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ko-KR" sz="500" b="1" i="0" u="none" strike="noStrike" cap="none">
                  <a:solidFill>
                    <a:srgbClr val="FBD8BF"/>
                  </a:solidFill>
                  <a:latin typeface="Arial"/>
                  <a:ea typeface="Arial"/>
                  <a:cs typeface="Arial"/>
                  <a:sym typeface="Arial"/>
                </a:rPr>
                <a:t>Endpoint</a:t>
              </a:r>
              <a:endParaRPr sz="500" b="0" i="0" u="none" strike="noStrike" cap="none">
                <a:solidFill>
                  <a:srgbClr val="000000"/>
                </a:solidFill>
                <a:latin typeface="Arial"/>
                <a:ea typeface="Arial"/>
                <a:cs typeface="Arial"/>
                <a:sym typeface="Arial"/>
              </a:endParaRPr>
            </a:p>
          </p:txBody>
        </p:sp>
        <p:cxnSp>
          <p:nvCxnSpPr>
            <p:cNvPr id="365" name="Google Shape;365;p7"/>
            <p:cNvCxnSpPr>
              <a:stCxn id="355" idx="0"/>
              <a:endCxn id="364" idx="3"/>
            </p:cNvCxnSpPr>
            <p:nvPr/>
          </p:nvCxnSpPr>
          <p:spPr>
            <a:xfrm rot="16200000" flipV="1">
              <a:off x="10402823" y="2689296"/>
              <a:ext cx="101463" cy="598918"/>
            </a:xfrm>
            <a:prstGeom prst="bentConnector2">
              <a:avLst/>
            </a:prstGeom>
            <a:noFill/>
            <a:ln w="28575" cap="flat" cmpd="sng">
              <a:solidFill>
                <a:srgbClr val="FF8500"/>
              </a:solidFill>
              <a:prstDash val="solid"/>
              <a:miter lim="800000"/>
              <a:headEnd type="none" w="sm" len="sm"/>
              <a:tailEnd type="none" w="sm" len="sm"/>
            </a:ln>
          </p:spPr>
        </p:cxnSp>
        <p:cxnSp>
          <p:nvCxnSpPr>
            <p:cNvPr id="366" name="Google Shape;366;p7"/>
            <p:cNvCxnSpPr>
              <a:stCxn id="364" idx="0"/>
            </p:cNvCxnSpPr>
            <p:nvPr/>
          </p:nvCxnSpPr>
          <p:spPr>
            <a:xfrm flipV="1">
              <a:off x="9814795" y="2456568"/>
              <a:ext cx="0" cy="172501"/>
            </a:xfrm>
            <a:prstGeom prst="straightConnector1">
              <a:avLst/>
            </a:prstGeom>
            <a:noFill/>
            <a:ln w="28575" cap="flat" cmpd="sng">
              <a:solidFill>
                <a:srgbClr val="FF8500"/>
              </a:solidFill>
              <a:prstDash val="solid"/>
              <a:miter lim="800000"/>
              <a:headEnd type="none" w="sm" len="sm"/>
              <a:tailEnd type="oval" w="med" len="med"/>
            </a:ln>
          </p:spPr>
        </p:cxnSp>
        <p:sp>
          <p:nvSpPr>
            <p:cNvPr id="367" name="Google Shape;367;p7"/>
            <p:cNvSpPr txBox="1"/>
            <p:nvPr/>
          </p:nvSpPr>
          <p:spPr>
            <a:xfrm>
              <a:off x="8778605" y="4543291"/>
              <a:ext cx="2648400" cy="540657"/>
            </a:xfrm>
            <a:prstGeom prst="rect">
              <a:avLst/>
            </a:prstGeom>
            <a:solidFill>
              <a:srgbClr val="00B0F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ko-KR" sz="800" b="1" i="0" u="none" strike="noStrike" cap="none">
                  <a:solidFill>
                    <a:srgbClr val="000000"/>
                  </a:solidFill>
                  <a:latin typeface="Arial"/>
                  <a:ea typeface="Arial"/>
                  <a:cs typeface="Arial"/>
                  <a:sym typeface="Arial"/>
                </a:rPr>
                <a:t>CLUSTER STORAGE VOLUME</a:t>
              </a:r>
              <a:endParaRPr sz="800" b="0" i="0" u="none" strike="noStrike" cap="none">
                <a:solidFill>
                  <a:srgbClr val="000000"/>
                </a:solidFill>
                <a:latin typeface="Arial"/>
                <a:ea typeface="Arial"/>
                <a:cs typeface="Arial"/>
                <a:sym typeface="Arial"/>
              </a:endParaRPr>
            </a:p>
          </p:txBody>
        </p:sp>
        <p:sp>
          <p:nvSpPr>
            <p:cNvPr id="368" name="Google Shape;368;p7"/>
            <p:cNvSpPr txBox="1"/>
            <p:nvPr/>
          </p:nvSpPr>
          <p:spPr>
            <a:xfrm>
              <a:off x="6648672" y="6128698"/>
              <a:ext cx="507901" cy="5020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ko-KR" sz="700" b="1" i="0" u="none" strike="noStrike" cap="none">
                  <a:solidFill>
                    <a:srgbClr val="000000"/>
                  </a:solidFill>
                  <a:latin typeface="Arial"/>
                  <a:ea typeface="Arial"/>
                  <a:cs typeface="Arial"/>
                  <a:sym typeface="Arial"/>
                </a:rPr>
                <a:t>AZ 1</a:t>
              </a:r>
              <a:endParaRPr sz="700" b="0" i="0" u="none" strike="noStrike" cap="none">
                <a:solidFill>
                  <a:srgbClr val="000000"/>
                </a:solidFill>
                <a:latin typeface="Arial"/>
                <a:ea typeface="Arial"/>
                <a:cs typeface="Arial"/>
                <a:sym typeface="Arial"/>
              </a:endParaRPr>
            </a:p>
          </p:txBody>
        </p:sp>
        <p:sp>
          <p:nvSpPr>
            <p:cNvPr id="369" name="Google Shape;369;p7"/>
            <p:cNvSpPr txBox="1"/>
            <p:nvPr/>
          </p:nvSpPr>
          <p:spPr>
            <a:xfrm>
              <a:off x="8551020" y="6128698"/>
              <a:ext cx="507901" cy="5020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ko-KR" sz="700" b="1" i="0" u="none" strike="noStrike" cap="none">
                  <a:solidFill>
                    <a:srgbClr val="000000"/>
                  </a:solidFill>
                  <a:latin typeface="Arial"/>
                  <a:ea typeface="Arial"/>
                  <a:cs typeface="Arial"/>
                  <a:sym typeface="Arial"/>
                </a:rPr>
                <a:t>AZ 2</a:t>
              </a:r>
              <a:endParaRPr sz="700" b="0" i="0" u="none" strike="noStrike" cap="none">
                <a:solidFill>
                  <a:srgbClr val="000000"/>
                </a:solidFill>
                <a:latin typeface="Arial"/>
                <a:ea typeface="Arial"/>
                <a:cs typeface="Arial"/>
                <a:sym typeface="Arial"/>
              </a:endParaRPr>
            </a:p>
          </p:txBody>
        </p:sp>
        <p:sp>
          <p:nvSpPr>
            <p:cNvPr id="370" name="Google Shape;370;p7"/>
            <p:cNvSpPr txBox="1"/>
            <p:nvPr/>
          </p:nvSpPr>
          <p:spPr>
            <a:xfrm>
              <a:off x="10453372" y="6128698"/>
              <a:ext cx="507901" cy="5020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ko-KR" sz="700" b="1" i="0" u="none" strike="noStrike" cap="none">
                  <a:solidFill>
                    <a:srgbClr val="000000"/>
                  </a:solidFill>
                  <a:latin typeface="Arial"/>
                  <a:ea typeface="Arial"/>
                  <a:cs typeface="Arial"/>
                  <a:sym typeface="Arial"/>
                </a:rPr>
                <a:t>AZ 3</a:t>
              </a:r>
              <a:endParaRPr sz="700" b="0" i="0" u="none" strike="noStrike" cap="none">
                <a:solidFill>
                  <a:srgbClr val="000000"/>
                </a:solidFill>
                <a:latin typeface="Arial"/>
                <a:ea typeface="Arial"/>
                <a:cs typeface="Arial"/>
                <a:sym typeface="Arial"/>
              </a:endParaRPr>
            </a:p>
          </p:txBody>
        </p:sp>
        <p:cxnSp>
          <p:nvCxnSpPr>
            <p:cNvPr id="371" name="Google Shape;371;p7"/>
            <p:cNvCxnSpPr>
              <a:stCxn id="363" idx="3"/>
              <a:endCxn id="350" idx="0"/>
            </p:cNvCxnSpPr>
            <p:nvPr/>
          </p:nvCxnSpPr>
          <p:spPr>
            <a:xfrm>
              <a:off x="7433947" y="2938572"/>
              <a:ext cx="1494719" cy="120592"/>
            </a:xfrm>
            <a:prstGeom prst="bentConnector2">
              <a:avLst/>
            </a:prstGeom>
            <a:noFill/>
            <a:ln w="50800" cap="flat" cmpd="sng">
              <a:solidFill>
                <a:srgbClr val="7030A0"/>
              </a:solidFill>
              <a:prstDash val="solid"/>
              <a:miter lim="800000"/>
              <a:headEnd type="none" w="sm" len="sm"/>
              <a:tailEnd type="none" w="sm" len="sm"/>
            </a:ln>
          </p:spPr>
        </p:cxnSp>
        <p:pic>
          <p:nvPicPr>
            <p:cNvPr id="372" name="Google Shape;372;p7"/>
            <p:cNvPicPr preferRelativeResize="0"/>
            <p:nvPr/>
          </p:nvPicPr>
          <p:blipFill rotWithShape="1">
            <a:blip r:embed="rId3">
              <a:alphaModFix/>
            </a:blip>
            <a:srcRect/>
            <a:stretch/>
          </p:blipFill>
          <p:spPr>
            <a:xfrm>
              <a:off x="6404944" y="2741120"/>
              <a:ext cx="1360965" cy="1462740"/>
            </a:xfrm>
            <a:prstGeom prst="rect">
              <a:avLst/>
            </a:prstGeom>
            <a:noFill/>
            <a:ln>
              <a:noFill/>
            </a:ln>
          </p:spPr>
        </p:pic>
      </p:grpSp>
      <p:pic>
        <p:nvPicPr>
          <p:cNvPr id="3" name="그림 2">
            <a:extLst>
              <a:ext uri="{FF2B5EF4-FFF2-40B4-BE49-F238E27FC236}">
                <a16:creationId xmlns:a16="http://schemas.microsoft.com/office/drawing/2014/main" id="{A1B3EEC2-23B6-721B-7D54-0BF7C12C510D}"/>
              </a:ext>
            </a:extLst>
          </p:cNvPr>
          <p:cNvPicPr>
            <a:picLocks noChangeAspect="1"/>
          </p:cNvPicPr>
          <p:nvPr/>
        </p:nvPicPr>
        <p:blipFill>
          <a:blip r:embed="rId4"/>
          <a:stretch>
            <a:fillRect/>
          </a:stretch>
        </p:blipFill>
        <p:spPr>
          <a:xfrm>
            <a:off x="5137338" y="4045113"/>
            <a:ext cx="3856061" cy="24646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8"/>
          <p:cNvSpPr txBox="1">
            <a:spLocks noGrp="1"/>
          </p:cNvSpPr>
          <p:nvPr>
            <p:ph type="body" idx="4294967295"/>
          </p:nvPr>
        </p:nvSpPr>
        <p:spPr>
          <a:xfrm>
            <a:off x="1002771" y="325325"/>
            <a:ext cx="9001125" cy="525463"/>
          </a:xfrm>
          <a:prstGeom prst="rect">
            <a:avLst/>
          </a:prstGeom>
          <a:noFill/>
          <a:ln>
            <a:noFill/>
          </a:ln>
        </p:spPr>
        <p:txBody>
          <a:bodyPr spcFirstLastPara="1" wrap="square" lIns="0" tIns="0" rIns="0" bIns="0" anchor="ctr" anchorCtr="0">
            <a:noAutofit/>
          </a:bodyPr>
          <a:lstStyle/>
          <a:p>
            <a:pPr marL="0" lvl="0" indent="0" algn="l" rtl="0">
              <a:lnSpc>
                <a:spcPct val="120000"/>
              </a:lnSpc>
              <a:spcBef>
                <a:spcPts val="0"/>
              </a:spcBef>
              <a:spcAft>
                <a:spcPts val="0"/>
              </a:spcAft>
              <a:buClr>
                <a:srgbClr val="3A3838"/>
              </a:buClr>
              <a:buSzPts val="1950"/>
              <a:buNone/>
            </a:pPr>
            <a:r>
              <a:rPr lang="ko-KR"/>
              <a:t>Required improvements </a:t>
            </a:r>
            <a:endParaRPr/>
          </a:p>
        </p:txBody>
      </p:sp>
      <p:sp>
        <p:nvSpPr>
          <p:cNvPr id="378" name="Google Shape;378;p8"/>
          <p:cNvSpPr txBox="1">
            <a:spLocks noGrp="1"/>
          </p:cNvSpPr>
          <p:nvPr>
            <p:ph type="body" idx="4294967295"/>
          </p:nvPr>
        </p:nvSpPr>
        <p:spPr>
          <a:xfrm>
            <a:off x="1017605" y="774652"/>
            <a:ext cx="9001125" cy="382587"/>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rgbClr val="3A3838"/>
              </a:buClr>
              <a:buSzPts val="1138"/>
              <a:buNone/>
            </a:pPr>
            <a:r>
              <a:rPr lang="ko-KR" sz="1300">
                <a:solidFill>
                  <a:srgbClr val="FF0000"/>
                </a:solidFill>
              </a:rPr>
              <a:t>Priority Topic</a:t>
            </a:r>
            <a:endParaRPr sz="1300">
              <a:solidFill>
                <a:srgbClr val="FF0000"/>
              </a:solidFill>
            </a:endParaRPr>
          </a:p>
        </p:txBody>
      </p:sp>
      <p:grpSp>
        <p:nvGrpSpPr>
          <p:cNvPr id="379" name="Google Shape;379;p8"/>
          <p:cNvGrpSpPr/>
          <p:nvPr/>
        </p:nvGrpSpPr>
        <p:grpSpPr>
          <a:xfrm>
            <a:off x="178500" y="1375707"/>
            <a:ext cx="166873" cy="166431"/>
            <a:chOff x="5169024" y="3025005"/>
            <a:chExt cx="318368" cy="317525"/>
          </a:xfrm>
        </p:grpSpPr>
        <p:sp>
          <p:nvSpPr>
            <p:cNvPr id="380" name="Google Shape;380;p8"/>
            <p:cNvSpPr/>
            <p:nvPr/>
          </p:nvSpPr>
          <p:spPr>
            <a:xfrm>
              <a:off x="5169024" y="3025005"/>
              <a:ext cx="144016" cy="144016"/>
            </a:xfrm>
            <a:prstGeom prst="rect">
              <a:avLst/>
            </a:prstGeom>
            <a:solidFill>
              <a:srgbClr val="09715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rgbClr val="FFFFFF"/>
                </a:solidFill>
                <a:latin typeface="Noto Sans KR"/>
                <a:ea typeface="Noto Sans KR"/>
                <a:cs typeface="Noto Sans KR"/>
                <a:sym typeface="Noto Sans KR"/>
              </a:endParaRPr>
            </a:p>
          </p:txBody>
        </p:sp>
        <p:sp>
          <p:nvSpPr>
            <p:cNvPr id="381" name="Google Shape;381;p8"/>
            <p:cNvSpPr/>
            <p:nvPr/>
          </p:nvSpPr>
          <p:spPr>
            <a:xfrm>
              <a:off x="5343376" y="3198514"/>
              <a:ext cx="144016" cy="144016"/>
            </a:xfrm>
            <a:prstGeom prst="rect">
              <a:avLst/>
            </a:prstGeom>
            <a:solidFill>
              <a:srgbClr val="2E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rgbClr val="FFFFFF"/>
                </a:solidFill>
                <a:latin typeface="Noto Sans KR"/>
                <a:ea typeface="Noto Sans KR"/>
                <a:cs typeface="Noto Sans KR"/>
                <a:sym typeface="Noto Sans KR"/>
              </a:endParaRPr>
            </a:p>
          </p:txBody>
        </p:sp>
        <p:sp>
          <p:nvSpPr>
            <p:cNvPr id="382" name="Google Shape;382;p8"/>
            <p:cNvSpPr/>
            <p:nvPr/>
          </p:nvSpPr>
          <p:spPr>
            <a:xfrm>
              <a:off x="5343376" y="3025005"/>
              <a:ext cx="144016" cy="144016"/>
            </a:xfrm>
            <a:prstGeom prst="rect">
              <a:avLst/>
            </a:prstGeom>
            <a:solidFill>
              <a:srgbClr val="009A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rgbClr val="FFFFFF"/>
                </a:solidFill>
                <a:latin typeface="Noto Sans KR"/>
                <a:ea typeface="Noto Sans KR"/>
                <a:cs typeface="Noto Sans KR"/>
                <a:sym typeface="Noto Sans KR"/>
              </a:endParaRPr>
            </a:p>
          </p:txBody>
        </p:sp>
        <p:sp>
          <p:nvSpPr>
            <p:cNvPr id="383" name="Google Shape;383;p8"/>
            <p:cNvSpPr/>
            <p:nvPr/>
          </p:nvSpPr>
          <p:spPr>
            <a:xfrm>
              <a:off x="5169024" y="3198514"/>
              <a:ext cx="144016"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rgbClr val="FFFFFF"/>
                </a:solidFill>
                <a:latin typeface="Noto Sans KR"/>
                <a:ea typeface="Noto Sans KR"/>
                <a:cs typeface="Noto Sans KR"/>
                <a:sym typeface="Noto Sans KR"/>
              </a:endParaRPr>
            </a:p>
          </p:txBody>
        </p:sp>
      </p:grpSp>
      <p:sp>
        <p:nvSpPr>
          <p:cNvPr id="384" name="Google Shape;384;p8"/>
          <p:cNvSpPr txBox="1"/>
          <p:nvPr/>
        </p:nvSpPr>
        <p:spPr>
          <a:xfrm>
            <a:off x="467271" y="1306682"/>
            <a:ext cx="8986200" cy="46935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280"/>
              </a:spcBef>
              <a:spcAft>
                <a:spcPts val="0"/>
              </a:spcAft>
              <a:buClr>
                <a:srgbClr val="000000"/>
              </a:buClr>
              <a:buSzPts val="1400"/>
              <a:buFont typeface="Arial"/>
              <a:buNone/>
            </a:pPr>
            <a:r>
              <a:rPr lang="ko-KR" sz="1400" b="1" i="0" u="none" strike="noStrike" cap="none">
                <a:solidFill>
                  <a:srgbClr val="000000"/>
                </a:solidFill>
                <a:latin typeface="Arial"/>
                <a:ea typeface="Arial"/>
                <a:cs typeface="Arial"/>
                <a:sym typeface="Arial"/>
              </a:rPr>
              <a:t>KT has to enable AWS security services ( AWS Amazon CloudWatch, AWS CloudTrail ,etc.) as AIS policy and compile to AIS Guideline.</a:t>
            </a:r>
            <a:endParaRPr sz="1400" b="0" i="0" u="none" strike="noStrike" cap="none">
              <a:solidFill>
                <a:srgbClr val="000000"/>
              </a:solidFill>
              <a:latin typeface="Arial"/>
              <a:ea typeface="Arial"/>
              <a:cs typeface="Arial"/>
              <a:sym typeface="Arial"/>
            </a:endParaRPr>
          </a:p>
        </p:txBody>
      </p:sp>
      <p:sp>
        <p:nvSpPr>
          <p:cNvPr id="385" name="Google Shape;385;p8"/>
          <p:cNvSpPr txBox="1"/>
          <p:nvPr/>
        </p:nvSpPr>
        <p:spPr>
          <a:xfrm>
            <a:off x="308938" y="458382"/>
            <a:ext cx="594025" cy="615553"/>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4000"/>
              <a:buFont typeface="Arial"/>
              <a:buNone/>
            </a:pPr>
            <a:r>
              <a:rPr lang="ko-KR" sz="4000" b="0" i="0" u="none" strike="noStrike" cap="none">
                <a:solidFill>
                  <a:srgbClr val="FFFFFF"/>
                </a:solidFill>
                <a:latin typeface="Arial"/>
                <a:ea typeface="Arial"/>
                <a:cs typeface="Arial"/>
                <a:sym typeface="Arial"/>
              </a:rPr>
              <a:t>5</a:t>
            </a:r>
            <a:endParaRPr sz="4000" b="0" i="0" u="none" strike="noStrike" cap="none">
              <a:solidFill>
                <a:srgbClr val="FFFFFF"/>
              </a:solidFill>
              <a:latin typeface="Arial"/>
              <a:ea typeface="Arial"/>
              <a:cs typeface="Arial"/>
              <a:sym typeface="Arial"/>
            </a:endParaRPr>
          </a:p>
        </p:txBody>
      </p:sp>
      <p:sp>
        <p:nvSpPr>
          <p:cNvPr id="386" name="Google Shape;386;p8"/>
          <p:cNvSpPr txBox="1"/>
          <p:nvPr/>
        </p:nvSpPr>
        <p:spPr>
          <a:xfrm>
            <a:off x="165500" y="2075225"/>
            <a:ext cx="4006200" cy="40779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0"/>
              </a:spcAft>
              <a:buNone/>
            </a:pPr>
            <a:r>
              <a:rPr lang="ko-KR" sz="1200" b="1">
                <a:solidFill>
                  <a:srgbClr val="151515"/>
                </a:solidFill>
                <a:highlight>
                  <a:srgbClr val="FFFFFF"/>
                </a:highlight>
              </a:rPr>
              <a:t>CloudTrail + CloudWatch</a:t>
            </a:r>
            <a:endParaRPr sz="1200" b="1">
              <a:solidFill>
                <a:srgbClr val="151515"/>
              </a:solidFill>
              <a:highlight>
                <a:srgbClr val="FFFFFF"/>
              </a:highlight>
            </a:endParaRPr>
          </a:p>
          <a:p>
            <a:pPr marL="0" lvl="0" indent="0" algn="l" rtl="0">
              <a:lnSpc>
                <a:spcPct val="115000"/>
              </a:lnSpc>
              <a:spcBef>
                <a:spcPts val="400"/>
              </a:spcBef>
              <a:spcAft>
                <a:spcPts val="0"/>
              </a:spcAft>
              <a:buNone/>
            </a:pPr>
            <a:r>
              <a:rPr lang="ko-KR" sz="1200">
                <a:solidFill>
                  <a:srgbClr val="151515"/>
                </a:solidFill>
                <a:highlight>
                  <a:srgbClr val="FFFFFF"/>
                </a:highlight>
              </a:rPr>
              <a:t>AWS CloudTrail is a logging service that records account activity across your AWS environment.</a:t>
            </a:r>
            <a:endParaRPr sz="1200">
              <a:solidFill>
                <a:srgbClr val="151515"/>
              </a:solidFill>
              <a:highlight>
                <a:srgbClr val="FFFFFF"/>
              </a:highlight>
            </a:endParaRPr>
          </a:p>
          <a:p>
            <a:pPr marL="0" lvl="0" indent="0" algn="l" rtl="0">
              <a:lnSpc>
                <a:spcPct val="115000"/>
              </a:lnSpc>
              <a:spcBef>
                <a:spcPts val="0"/>
              </a:spcBef>
              <a:spcAft>
                <a:spcPts val="0"/>
              </a:spcAft>
              <a:buNone/>
            </a:pPr>
            <a:r>
              <a:rPr lang="ko-KR" sz="1200">
                <a:solidFill>
                  <a:srgbClr val="151515"/>
                </a:solidFill>
                <a:highlight>
                  <a:srgbClr val="FFFFFF"/>
                </a:highlight>
              </a:rPr>
              <a:t>When a user, role, or service performs an action, it is logged as a CloudTrail event. You can view events in the Event History interface of the CloudTrail console, and by default, CloudTrail keeps logs for the last 90 days.</a:t>
            </a:r>
            <a:endParaRPr sz="1200">
              <a:solidFill>
                <a:srgbClr val="151515"/>
              </a:solidFill>
              <a:highlight>
                <a:srgbClr val="FFFFFF"/>
              </a:highlight>
            </a:endParaRPr>
          </a:p>
          <a:p>
            <a:pPr marL="0" lvl="0" indent="0" algn="l" rtl="0">
              <a:lnSpc>
                <a:spcPct val="115000"/>
              </a:lnSpc>
              <a:spcBef>
                <a:spcPts val="0"/>
              </a:spcBef>
              <a:spcAft>
                <a:spcPts val="0"/>
              </a:spcAft>
              <a:buNone/>
            </a:pPr>
            <a:endParaRPr sz="1200">
              <a:solidFill>
                <a:srgbClr val="151515"/>
              </a:solidFill>
              <a:highlight>
                <a:srgbClr val="FFFFFF"/>
              </a:highlight>
            </a:endParaRPr>
          </a:p>
          <a:p>
            <a:pPr marL="0" lvl="0" indent="0" algn="l" rtl="0">
              <a:lnSpc>
                <a:spcPct val="115000"/>
              </a:lnSpc>
              <a:spcBef>
                <a:spcPts val="0"/>
              </a:spcBef>
              <a:spcAft>
                <a:spcPts val="0"/>
              </a:spcAft>
              <a:buNone/>
            </a:pPr>
            <a:r>
              <a:rPr lang="ko-KR" sz="1200">
                <a:solidFill>
                  <a:srgbClr val="151515"/>
                </a:solidFill>
                <a:highlight>
                  <a:srgbClr val="FFFFFF"/>
                </a:highlight>
              </a:rPr>
              <a:t>Based on tracking and saved logs through CloudTrail, you can send an alarm by generating a message in CloudWatch. The architecture can be applied in accordance with AIS policy.</a:t>
            </a:r>
            <a:endParaRPr sz="1200">
              <a:solidFill>
                <a:srgbClr val="151515"/>
              </a:solidFill>
              <a:highlight>
                <a:srgbClr val="FFFFFF"/>
              </a:highlight>
            </a:endParaRPr>
          </a:p>
          <a:p>
            <a:pPr marL="0" lvl="0" indent="0" algn="l" rtl="0">
              <a:lnSpc>
                <a:spcPct val="115000"/>
              </a:lnSpc>
              <a:spcBef>
                <a:spcPts val="0"/>
              </a:spcBef>
              <a:spcAft>
                <a:spcPts val="0"/>
              </a:spcAft>
              <a:buNone/>
            </a:pPr>
            <a:endParaRPr sz="1200">
              <a:solidFill>
                <a:srgbClr val="151515"/>
              </a:solidFill>
              <a:highlight>
                <a:srgbClr val="FFFFFF"/>
              </a:highlight>
            </a:endParaRPr>
          </a:p>
          <a:p>
            <a:pPr marL="0" lvl="0" indent="0" algn="l" rtl="0">
              <a:lnSpc>
                <a:spcPct val="115000"/>
              </a:lnSpc>
              <a:spcBef>
                <a:spcPts val="0"/>
              </a:spcBef>
              <a:spcAft>
                <a:spcPts val="0"/>
              </a:spcAft>
              <a:buNone/>
            </a:pPr>
            <a:r>
              <a:rPr lang="ko-KR" sz="1200">
                <a:solidFill>
                  <a:srgbClr val="151515"/>
                </a:solidFill>
                <a:highlight>
                  <a:srgbClr val="FFFFFF"/>
                </a:highlight>
              </a:rPr>
              <a:t>For example, if you apply the requirement “A person’s notice is required when a login occurs in the AWS console,” you can use CloudTrail to receive logs and monitor them through CloudWatch.</a:t>
            </a:r>
            <a:endParaRPr sz="1200">
              <a:solidFill>
                <a:srgbClr val="151515"/>
              </a:solidFill>
              <a:highlight>
                <a:srgbClr val="FFFFFF"/>
              </a:highlight>
            </a:endParaRPr>
          </a:p>
          <a:p>
            <a:pPr marL="0" lvl="0" indent="0" algn="l" rtl="0">
              <a:lnSpc>
                <a:spcPct val="115000"/>
              </a:lnSpc>
              <a:spcBef>
                <a:spcPts val="0"/>
              </a:spcBef>
              <a:spcAft>
                <a:spcPts val="0"/>
              </a:spcAft>
              <a:buNone/>
            </a:pPr>
            <a:endParaRPr sz="1200">
              <a:solidFill>
                <a:srgbClr val="151515"/>
              </a:solidFill>
              <a:highlight>
                <a:srgbClr val="FFFFFF"/>
              </a:highlight>
            </a:endParaRPr>
          </a:p>
        </p:txBody>
      </p:sp>
      <p:pic>
        <p:nvPicPr>
          <p:cNvPr id="387" name="Google Shape;387;p8"/>
          <p:cNvPicPr preferRelativeResize="0"/>
          <p:nvPr/>
        </p:nvPicPr>
        <p:blipFill>
          <a:blip r:embed="rId3">
            <a:alphaModFix/>
          </a:blip>
          <a:stretch>
            <a:fillRect/>
          </a:stretch>
        </p:blipFill>
        <p:spPr>
          <a:xfrm>
            <a:off x="4122700" y="2879225"/>
            <a:ext cx="5607500" cy="2165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9"/>
          <p:cNvSpPr txBox="1">
            <a:spLocks noGrp="1"/>
          </p:cNvSpPr>
          <p:nvPr>
            <p:ph type="body" idx="4294967295"/>
          </p:nvPr>
        </p:nvSpPr>
        <p:spPr>
          <a:xfrm>
            <a:off x="1002771" y="325325"/>
            <a:ext cx="9001125" cy="525463"/>
          </a:xfrm>
          <a:prstGeom prst="rect">
            <a:avLst/>
          </a:prstGeom>
          <a:noFill/>
          <a:ln>
            <a:noFill/>
          </a:ln>
        </p:spPr>
        <p:txBody>
          <a:bodyPr spcFirstLastPara="1" wrap="square" lIns="0" tIns="0" rIns="0" bIns="0" anchor="ctr" anchorCtr="0">
            <a:noAutofit/>
          </a:bodyPr>
          <a:lstStyle/>
          <a:p>
            <a:pPr marL="0" lvl="0" indent="0" algn="l" rtl="0">
              <a:lnSpc>
                <a:spcPct val="120000"/>
              </a:lnSpc>
              <a:spcBef>
                <a:spcPts val="0"/>
              </a:spcBef>
              <a:spcAft>
                <a:spcPts val="0"/>
              </a:spcAft>
              <a:buClr>
                <a:srgbClr val="3A3838"/>
              </a:buClr>
              <a:buSzPts val="1950"/>
              <a:buNone/>
            </a:pPr>
            <a:r>
              <a:rPr lang="ko-KR"/>
              <a:t>Required improvements </a:t>
            </a:r>
            <a:endParaRPr/>
          </a:p>
        </p:txBody>
      </p:sp>
      <p:sp>
        <p:nvSpPr>
          <p:cNvPr id="393" name="Google Shape;393;p9"/>
          <p:cNvSpPr txBox="1">
            <a:spLocks noGrp="1"/>
          </p:cNvSpPr>
          <p:nvPr>
            <p:ph type="body" idx="4294967295"/>
          </p:nvPr>
        </p:nvSpPr>
        <p:spPr>
          <a:xfrm>
            <a:off x="1017605" y="774652"/>
            <a:ext cx="9001125" cy="382587"/>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rgbClr val="3A3838"/>
              </a:buClr>
              <a:buSzPts val="1138"/>
              <a:buNone/>
            </a:pPr>
            <a:r>
              <a:rPr lang="ko-KR" sz="1300">
                <a:solidFill>
                  <a:srgbClr val="FF0000"/>
                </a:solidFill>
              </a:rPr>
              <a:t>Priority Topic</a:t>
            </a:r>
            <a:endParaRPr sz="1300">
              <a:solidFill>
                <a:srgbClr val="FF0000"/>
              </a:solidFill>
            </a:endParaRPr>
          </a:p>
        </p:txBody>
      </p:sp>
      <p:grpSp>
        <p:nvGrpSpPr>
          <p:cNvPr id="394" name="Google Shape;394;p9"/>
          <p:cNvGrpSpPr/>
          <p:nvPr/>
        </p:nvGrpSpPr>
        <p:grpSpPr>
          <a:xfrm>
            <a:off x="178500" y="1375707"/>
            <a:ext cx="166873" cy="166431"/>
            <a:chOff x="5169024" y="3025005"/>
            <a:chExt cx="318368" cy="317525"/>
          </a:xfrm>
        </p:grpSpPr>
        <p:sp>
          <p:nvSpPr>
            <p:cNvPr id="395" name="Google Shape;395;p9"/>
            <p:cNvSpPr/>
            <p:nvPr/>
          </p:nvSpPr>
          <p:spPr>
            <a:xfrm>
              <a:off x="5169024" y="3025005"/>
              <a:ext cx="144016" cy="144016"/>
            </a:xfrm>
            <a:prstGeom prst="rect">
              <a:avLst/>
            </a:prstGeom>
            <a:solidFill>
              <a:srgbClr val="09715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rgbClr val="FFFFFF"/>
                </a:solidFill>
                <a:latin typeface="Noto Sans KR"/>
                <a:ea typeface="Noto Sans KR"/>
                <a:cs typeface="Noto Sans KR"/>
                <a:sym typeface="Noto Sans KR"/>
              </a:endParaRPr>
            </a:p>
          </p:txBody>
        </p:sp>
        <p:sp>
          <p:nvSpPr>
            <p:cNvPr id="396" name="Google Shape;396;p9"/>
            <p:cNvSpPr/>
            <p:nvPr/>
          </p:nvSpPr>
          <p:spPr>
            <a:xfrm>
              <a:off x="5343376" y="3198514"/>
              <a:ext cx="144016" cy="144016"/>
            </a:xfrm>
            <a:prstGeom prst="rect">
              <a:avLst/>
            </a:prstGeom>
            <a:solidFill>
              <a:srgbClr val="2E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rgbClr val="FFFFFF"/>
                </a:solidFill>
                <a:latin typeface="Noto Sans KR"/>
                <a:ea typeface="Noto Sans KR"/>
                <a:cs typeface="Noto Sans KR"/>
                <a:sym typeface="Noto Sans KR"/>
              </a:endParaRPr>
            </a:p>
          </p:txBody>
        </p:sp>
        <p:sp>
          <p:nvSpPr>
            <p:cNvPr id="397" name="Google Shape;397;p9"/>
            <p:cNvSpPr/>
            <p:nvPr/>
          </p:nvSpPr>
          <p:spPr>
            <a:xfrm>
              <a:off x="5343376" y="3025005"/>
              <a:ext cx="144016" cy="144016"/>
            </a:xfrm>
            <a:prstGeom prst="rect">
              <a:avLst/>
            </a:prstGeom>
            <a:solidFill>
              <a:srgbClr val="009A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rgbClr val="FFFFFF"/>
                </a:solidFill>
                <a:latin typeface="Noto Sans KR"/>
                <a:ea typeface="Noto Sans KR"/>
                <a:cs typeface="Noto Sans KR"/>
                <a:sym typeface="Noto Sans KR"/>
              </a:endParaRPr>
            </a:p>
          </p:txBody>
        </p:sp>
        <p:sp>
          <p:nvSpPr>
            <p:cNvPr id="398" name="Google Shape;398;p9"/>
            <p:cNvSpPr/>
            <p:nvPr/>
          </p:nvSpPr>
          <p:spPr>
            <a:xfrm>
              <a:off x="5169024" y="3198514"/>
              <a:ext cx="144016"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rgbClr val="FFFFFF"/>
                </a:solidFill>
                <a:latin typeface="Noto Sans KR"/>
                <a:ea typeface="Noto Sans KR"/>
                <a:cs typeface="Noto Sans KR"/>
                <a:sym typeface="Noto Sans KR"/>
              </a:endParaRPr>
            </a:p>
          </p:txBody>
        </p:sp>
      </p:grpSp>
      <p:sp>
        <p:nvSpPr>
          <p:cNvPr id="399" name="Google Shape;399;p9"/>
          <p:cNvSpPr txBox="1"/>
          <p:nvPr/>
        </p:nvSpPr>
        <p:spPr>
          <a:xfrm>
            <a:off x="467271" y="1306682"/>
            <a:ext cx="8986200" cy="25391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280"/>
              </a:spcBef>
              <a:spcAft>
                <a:spcPts val="0"/>
              </a:spcAft>
              <a:buClr>
                <a:srgbClr val="000000"/>
              </a:buClr>
              <a:buSzPts val="1400"/>
              <a:buFont typeface="Arial"/>
              <a:buNone/>
            </a:pPr>
            <a:r>
              <a:rPr lang="ko-KR" sz="1400" b="1" i="0" u="none" strike="noStrike" cap="none">
                <a:solidFill>
                  <a:srgbClr val="000000"/>
                </a:solidFill>
                <a:latin typeface="Arial"/>
                <a:ea typeface="Arial"/>
                <a:cs typeface="Arial"/>
                <a:sym typeface="Arial"/>
              </a:rPr>
              <a:t>KT agrees to develop a GUI for monitoring and maintenance tools for the operations team.</a:t>
            </a:r>
            <a:endParaRPr sz="1400" b="0" i="0" u="none" strike="noStrike" cap="none">
              <a:solidFill>
                <a:srgbClr val="000000"/>
              </a:solidFill>
              <a:latin typeface="Arial"/>
              <a:ea typeface="Arial"/>
              <a:cs typeface="Arial"/>
              <a:sym typeface="Arial"/>
            </a:endParaRPr>
          </a:p>
        </p:txBody>
      </p:sp>
      <p:sp>
        <p:nvSpPr>
          <p:cNvPr id="400" name="Google Shape;400;p9"/>
          <p:cNvSpPr txBox="1"/>
          <p:nvPr/>
        </p:nvSpPr>
        <p:spPr>
          <a:xfrm>
            <a:off x="308938" y="458382"/>
            <a:ext cx="594025" cy="615553"/>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4000"/>
              <a:buFont typeface="Arial"/>
              <a:buNone/>
            </a:pPr>
            <a:r>
              <a:rPr lang="ko-KR" sz="4000" b="0" i="0" u="none" strike="noStrike" cap="none">
                <a:solidFill>
                  <a:srgbClr val="FFFFFF"/>
                </a:solidFill>
                <a:latin typeface="Arial"/>
                <a:ea typeface="Arial"/>
                <a:cs typeface="Arial"/>
                <a:sym typeface="Arial"/>
              </a:rPr>
              <a:t>6</a:t>
            </a:r>
            <a:endParaRPr sz="4000" b="0" i="0" u="none" strike="noStrike" cap="none">
              <a:solidFill>
                <a:srgbClr val="FFFFFF"/>
              </a:solidFill>
              <a:latin typeface="Arial"/>
              <a:ea typeface="Arial"/>
              <a:cs typeface="Arial"/>
              <a:sym typeface="Arial"/>
            </a:endParaRPr>
          </a:p>
        </p:txBody>
      </p:sp>
      <p:sp>
        <p:nvSpPr>
          <p:cNvPr id="2" name="TextBox 1">
            <a:extLst>
              <a:ext uri="{FF2B5EF4-FFF2-40B4-BE49-F238E27FC236}">
                <a16:creationId xmlns:a16="http://schemas.microsoft.com/office/drawing/2014/main" id="{7E274136-440C-1B91-D13A-AE4BA7FCE1D4}"/>
              </a:ext>
            </a:extLst>
          </p:cNvPr>
          <p:cNvSpPr txBox="1"/>
          <p:nvPr/>
        </p:nvSpPr>
        <p:spPr>
          <a:xfrm>
            <a:off x="585016" y="2172587"/>
            <a:ext cx="8735968" cy="738664"/>
          </a:xfrm>
          <a:prstGeom prst="rect">
            <a:avLst/>
          </a:prstGeom>
          <a:noFill/>
        </p:spPr>
        <p:txBody>
          <a:bodyPr wrap="square">
            <a:spAutoFit/>
          </a:bodyPr>
          <a:lstStyle/>
          <a:p>
            <a:r>
              <a:rPr lang="en" altLang="ko-KR" dirty="0"/>
              <a:t>Customize Dynatrace to integrate </a:t>
            </a:r>
            <a:r>
              <a:rPr lang="en" altLang="ko-KR" dirty="0" err="1"/>
              <a:t>Onpremise</a:t>
            </a:r>
            <a:r>
              <a:rPr lang="en" altLang="ko-KR" dirty="0"/>
              <a:t> and AWS environments for monitoring in a single GUI environment. This allows you to check data such as applications, infrastructure, and solutions in one place, helping to quickly recognize and resolve failure situations.</a:t>
            </a:r>
            <a:endParaRPr lang="ko-KR" altLang="en-US" dirty="0"/>
          </a:p>
        </p:txBody>
      </p:sp>
      <p:pic>
        <p:nvPicPr>
          <p:cNvPr id="3" name="그림 2">
            <a:extLst>
              <a:ext uri="{FF2B5EF4-FFF2-40B4-BE49-F238E27FC236}">
                <a16:creationId xmlns:a16="http://schemas.microsoft.com/office/drawing/2014/main" id="{3E368887-625C-57D9-EF78-92B0EB564D12}"/>
              </a:ext>
            </a:extLst>
          </p:cNvPr>
          <p:cNvPicPr>
            <a:picLocks noChangeAspect="1"/>
          </p:cNvPicPr>
          <p:nvPr/>
        </p:nvPicPr>
        <p:blipFill>
          <a:blip r:embed="rId3"/>
          <a:stretch>
            <a:fillRect/>
          </a:stretch>
        </p:blipFill>
        <p:spPr>
          <a:xfrm>
            <a:off x="585016" y="3429000"/>
            <a:ext cx="4367984" cy="2369490"/>
          </a:xfrm>
          <a:prstGeom prst="rect">
            <a:avLst/>
          </a:prstGeom>
        </p:spPr>
      </p:pic>
      <p:pic>
        <p:nvPicPr>
          <p:cNvPr id="4" name="Picture 2" descr="Kubernetes cluser overview Dynatrace dashboard screenshot">
            <a:extLst>
              <a:ext uri="{FF2B5EF4-FFF2-40B4-BE49-F238E27FC236}">
                <a16:creationId xmlns:a16="http://schemas.microsoft.com/office/drawing/2014/main" id="{94B99DEE-50EA-C8CD-2777-9524CEA46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429000"/>
            <a:ext cx="4367984" cy="23694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0"/>
          <p:cNvSpPr txBox="1">
            <a:spLocks noGrp="1"/>
          </p:cNvSpPr>
          <p:nvPr>
            <p:ph type="body" idx="4294967295"/>
          </p:nvPr>
        </p:nvSpPr>
        <p:spPr>
          <a:xfrm>
            <a:off x="1002771" y="325325"/>
            <a:ext cx="9001125" cy="525463"/>
          </a:xfrm>
          <a:prstGeom prst="rect">
            <a:avLst/>
          </a:prstGeom>
          <a:noFill/>
          <a:ln>
            <a:noFill/>
          </a:ln>
        </p:spPr>
        <p:txBody>
          <a:bodyPr spcFirstLastPara="1" wrap="square" lIns="0" tIns="0" rIns="0" bIns="0" anchor="ctr" anchorCtr="0">
            <a:noAutofit/>
          </a:bodyPr>
          <a:lstStyle/>
          <a:p>
            <a:pPr marL="0" lvl="0" indent="0" algn="l" rtl="0">
              <a:lnSpc>
                <a:spcPct val="120000"/>
              </a:lnSpc>
              <a:spcBef>
                <a:spcPts val="0"/>
              </a:spcBef>
              <a:spcAft>
                <a:spcPts val="0"/>
              </a:spcAft>
              <a:buClr>
                <a:srgbClr val="3A3838"/>
              </a:buClr>
              <a:buSzPts val="1950"/>
              <a:buNone/>
            </a:pPr>
            <a:r>
              <a:rPr lang="ko-KR"/>
              <a:t>Required improvements </a:t>
            </a:r>
            <a:endParaRPr/>
          </a:p>
        </p:txBody>
      </p:sp>
      <p:sp>
        <p:nvSpPr>
          <p:cNvPr id="406" name="Google Shape;406;p10"/>
          <p:cNvSpPr txBox="1">
            <a:spLocks noGrp="1"/>
          </p:cNvSpPr>
          <p:nvPr>
            <p:ph type="body" idx="4294967295"/>
          </p:nvPr>
        </p:nvSpPr>
        <p:spPr>
          <a:xfrm>
            <a:off x="1017605" y="774652"/>
            <a:ext cx="9001125" cy="382587"/>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rgbClr val="3A3838"/>
              </a:buClr>
              <a:buSzPts val="1138"/>
              <a:buNone/>
            </a:pPr>
            <a:r>
              <a:rPr lang="ko-KR" sz="1300">
                <a:solidFill>
                  <a:srgbClr val="FF0000"/>
                </a:solidFill>
              </a:rPr>
              <a:t>Priority Topic</a:t>
            </a:r>
            <a:endParaRPr sz="1300">
              <a:solidFill>
                <a:srgbClr val="FF0000"/>
              </a:solidFill>
            </a:endParaRPr>
          </a:p>
        </p:txBody>
      </p:sp>
      <p:grpSp>
        <p:nvGrpSpPr>
          <p:cNvPr id="407" name="Google Shape;407;p10"/>
          <p:cNvGrpSpPr/>
          <p:nvPr/>
        </p:nvGrpSpPr>
        <p:grpSpPr>
          <a:xfrm>
            <a:off x="178500" y="1375707"/>
            <a:ext cx="166873" cy="166431"/>
            <a:chOff x="5169024" y="3025005"/>
            <a:chExt cx="318368" cy="317525"/>
          </a:xfrm>
        </p:grpSpPr>
        <p:sp>
          <p:nvSpPr>
            <p:cNvPr id="408" name="Google Shape;408;p10"/>
            <p:cNvSpPr/>
            <p:nvPr/>
          </p:nvSpPr>
          <p:spPr>
            <a:xfrm>
              <a:off x="5169024" y="3025005"/>
              <a:ext cx="144016" cy="144016"/>
            </a:xfrm>
            <a:prstGeom prst="rect">
              <a:avLst/>
            </a:prstGeom>
            <a:solidFill>
              <a:srgbClr val="09715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rgbClr val="FFFFFF"/>
                </a:solidFill>
                <a:latin typeface="Noto Sans KR"/>
                <a:ea typeface="Noto Sans KR"/>
                <a:cs typeface="Noto Sans KR"/>
                <a:sym typeface="Noto Sans KR"/>
              </a:endParaRPr>
            </a:p>
          </p:txBody>
        </p:sp>
        <p:sp>
          <p:nvSpPr>
            <p:cNvPr id="409" name="Google Shape;409;p10"/>
            <p:cNvSpPr/>
            <p:nvPr/>
          </p:nvSpPr>
          <p:spPr>
            <a:xfrm>
              <a:off x="5343376" y="3198514"/>
              <a:ext cx="144016" cy="144016"/>
            </a:xfrm>
            <a:prstGeom prst="rect">
              <a:avLst/>
            </a:prstGeom>
            <a:solidFill>
              <a:srgbClr val="2E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rgbClr val="FFFFFF"/>
                </a:solidFill>
                <a:latin typeface="Noto Sans KR"/>
                <a:ea typeface="Noto Sans KR"/>
                <a:cs typeface="Noto Sans KR"/>
                <a:sym typeface="Noto Sans KR"/>
              </a:endParaRPr>
            </a:p>
          </p:txBody>
        </p:sp>
        <p:sp>
          <p:nvSpPr>
            <p:cNvPr id="410" name="Google Shape;410;p10"/>
            <p:cNvSpPr/>
            <p:nvPr/>
          </p:nvSpPr>
          <p:spPr>
            <a:xfrm>
              <a:off x="5343376" y="3025005"/>
              <a:ext cx="144016" cy="144016"/>
            </a:xfrm>
            <a:prstGeom prst="rect">
              <a:avLst/>
            </a:prstGeom>
            <a:solidFill>
              <a:srgbClr val="009A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rgbClr val="FFFFFF"/>
                </a:solidFill>
                <a:latin typeface="Noto Sans KR"/>
                <a:ea typeface="Noto Sans KR"/>
                <a:cs typeface="Noto Sans KR"/>
                <a:sym typeface="Noto Sans KR"/>
              </a:endParaRPr>
            </a:p>
          </p:txBody>
        </p:sp>
        <p:sp>
          <p:nvSpPr>
            <p:cNvPr id="411" name="Google Shape;411;p10"/>
            <p:cNvSpPr/>
            <p:nvPr/>
          </p:nvSpPr>
          <p:spPr>
            <a:xfrm>
              <a:off x="5169024" y="3198514"/>
              <a:ext cx="144016"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rgbClr val="FFFFFF"/>
                </a:solidFill>
                <a:latin typeface="Noto Sans KR"/>
                <a:ea typeface="Noto Sans KR"/>
                <a:cs typeface="Noto Sans KR"/>
                <a:sym typeface="Noto Sans KR"/>
              </a:endParaRPr>
            </a:p>
          </p:txBody>
        </p:sp>
      </p:grpSp>
      <p:sp>
        <p:nvSpPr>
          <p:cNvPr id="412" name="Google Shape;412;p10"/>
          <p:cNvSpPr txBox="1"/>
          <p:nvPr/>
        </p:nvSpPr>
        <p:spPr>
          <a:xfrm>
            <a:off x="467271" y="1306682"/>
            <a:ext cx="8986200" cy="25391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280"/>
              </a:spcBef>
              <a:spcAft>
                <a:spcPts val="0"/>
              </a:spcAft>
              <a:buClr>
                <a:srgbClr val="000000"/>
              </a:buClr>
              <a:buSzPts val="1400"/>
              <a:buFont typeface="Arial"/>
              <a:buNone/>
            </a:pPr>
            <a:r>
              <a:rPr lang="ko-KR" sz="1400" b="1" i="0" u="none" strike="noStrike" cap="none">
                <a:solidFill>
                  <a:srgbClr val="000000"/>
                </a:solidFill>
                <a:latin typeface="Arial"/>
                <a:ea typeface="Arial"/>
                <a:cs typeface="Arial"/>
                <a:sym typeface="Arial"/>
              </a:rPr>
              <a:t>AIS and KT should collaborate design load test scenario together before execute the load test.</a:t>
            </a:r>
            <a:endParaRPr sz="1400" b="0" i="0" u="none" strike="noStrike" cap="none">
              <a:solidFill>
                <a:srgbClr val="000000"/>
              </a:solidFill>
              <a:latin typeface="Arial"/>
              <a:ea typeface="Arial"/>
              <a:cs typeface="Arial"/>
              <a:sym typeface="Arial"/>
            </a:endParaRPr>
          </a:p>
        </p:txBody>
      </p:sp>
      <p:sp>
        <p:nvSpPr>
          <p:cNvPr id="413" name="Google Shape;413;p10"/>
          <p:cNvSpPr txBox="1"/>
          <p:nvPr/>
        </p:nvSpPr>
        <p:spPr>
          <a:xfrm>
            <a:off x="308938" y="458382"/>
            <a:ext cx="594025" cy="615553"/>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4000"/>
              <a:buFont typeface="Arial"/>
              <a:buNone/>
            </a:pPr>
            <a:r>
              <a:rPr lang="ko-KR" sz="4000" b="0" i="0" u="none" strike="noStrike" cap="none">
                <a:solidFill>
                  <a:srgbClr val="FFFFFF"/>
                </a:solidFill>
                <a:latin typeface="Arial"/>
                <a:ea typeface="Arial"/>
                <a:cs typeface="Arial"/>
                <a:sym typeface="Arial"/>
              </a:rPr>
              <a:t>7</a:t>
            </a:r>
            <a:endParaRPr sz="4000" b="0" i="0" u="none" strike="noStrike" cap="none">
              <a:solidFill>
                <a:srgbClr val="FFFFFF"/>
              </a:solidFill>
              <a:latin typeface="Arial"/>
              <a:ea typeface="Arial"/>
              <a:cs typeface="Arial"/>
              <a:sym typeface="Arial"/>
            </a:endParaRPr>
          </a:p>
        </p:txBody>
      </p:sp>
      <p:sp>
        <p:nvSpPr>
          <p:cNvPr id="2" name="TextBox 1">
            <a:extLst>
              <a:ext uri="{FF2B5EF4-FFF2-40B4-BE49-F238E27FC236}">
                <a16:creationId xmlns:a16="http://schemas.microsoft.com/office/drawing/2014/main" id="{62031B0E-1F0A-214C-E62D-223D791D7200}"/>
              </a:ext>
            </a:extLst>
          </p:cNvPr>
          <p:cNvSpPr txBox="1"/>
          <p:nvPr/>
        </p:nvSpPr>
        <p:spPr>
          <a:xfrm>
            <a:off x="307630" y="1752965"/>
            <a:ext cx="9187814" cy="523220"/>
          </a:xfrm>
          <a:prstGeom prst="rect">
            <a:avLst/>
          </a:prstGeom>
          <a:noFill/>
        </p:spPr>
        <p:txBody>
          <a:bodyPr wrap="square">
            <a:spAutoFit/>
          </a:bodyPr>
          <a:lstStyle/>
          <a:p>
            <a:r>
              <a:rPr lang="en" altLang="ko-KR" b="1" dirty="0">
                <a:solidFill>
                  <a:srgbClr val="FF0000"/>
                </a:solidFill>
                <a:latin typeface="+mj-lt"/>
              </a:rPr>
              <a:t>We plan to design a load test according to KT standards and select target API and set performance goals together with AIS.</a:t>
            </a:r>
            <a:endParaRPr lang="ko-KR" altLang="en-US" b="1" dirty="0">
              <a:solidFill>
                <a:srgbClr val="FF0000"/>
              </a:solidFill>
              <a:latin typeface="+mj-lt"/>
            </a:endParaRPr>
          </a:p>
        </p:txBody>
      </p:sp>
      <p:grpSp>
        <p:nvGrpSpPr>
          <p:cNvPr id="3" name="그룹 2">
            <a:extLst>
              <a:ext uri="{FF2B5EF4-FFF2-40B4-BE49-F238E27FC236}">
                <a16:creationId xmlns:a16="http://schemas.microsoft.com/office/drawing/2014/main" id="{262CEAF0-1912-AAB8-426C-70B8427B7A5B}"/>
              </a:ext>
            </a:extLst>
          </p:cNvPr>
          <p:cNvGrpSpPr/>
          <p:nvPr/>
        </p:nvGrpSpPr>
        <p:grpSpPr>
          <a:xfrm>
            <a:off x="307630" y="2646280"/>
            <a:ext cx="9236054" cy="3823121"/>
            <a:chOff x="651285" y="1954479"/>
            <a:chExt cx="9236054" cy="4138196"/>
          </a:xfrm>
        </p:grpSpPr>
        <p:sp>
          <p:nvSpPr>
            <p:cNvPr id="4" name="화이트투명사각판">
              <a:extLst>
                <a:ext uri="{FF2B5EF4-FFF2-40B4-BE49-F238E27FC236}">
                  <a16:creationId xmlns:a16="http://schemas.microsoft.com/office/drawing/2014/main" id="{8344D837-9B5B-05B3-21BD-E05FF2B15328}"/>
                </a:ext>
              </a:extLst>
            </p:cNvPr>
            <p:cNvSpPr/>
            <p:nvPr/>
          </p:nvSpPr>
          <p:spPr bwMode="auto">
            <a:xfrm flipV="1">
              <a:off x="7630139" y="2127338"/>
              <a:ext cx="2257200" cy="3743768"/>
            </a:xfrm>
            <a:prstGeom prst="rect">
              <a:avLst/>
            </a:prstGeom>
            <a:solidFill>
              <a:srgbClr val="E6F2EE"/>
            </a:solidFill>
            <a:ln w="635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ko-KR" altLang="en-US" dirty="0">
                <a:ln>
                  <a:solidFill>
                    <a:srgbClr val="009882">
                      <a:alpha val="0"/>
                    </a:srgbClr>
                  </a:solidFill>
                </a:ln>
                <a:solidFill>
                  <a:prstClr val="black">
                    <a:lumMod val="85000"/>
                    <a:lumOff val="15000"/>
                  </a:prstClr>
                </a:solidFill>
                <a:latin typeface="+mj-lt"/>
                <a:ea typeface="KoPub돋움체 Medium" panose="02020603020101020101" pitchFamily="18" charset="-127"/>
                <a:cs typeface="Tahoma" pitchFamily="34" charset="0"/>
              </a:endParaRPr>
            </a:p>
          </p:txBody>
        </p:sp>
        <p:sp>
          <p:nvSpPr>
            <p:cNvPr id="5" name="직각 삼각형 96">
              <a:extLst>
                <a:ext uri="{FF2B5EF4-FFF2-40B4-BE49-F238E27FC236}">
                  <a16:creationId xmlns:a16="http://schemas.microsoft.com/office/drawing/2014/main" id="{7B4C239F-1A88-3111-4CF1-00ECCE5BFE2D}"/>
                </a:ext>
              </a:extLst>
            </p:cNvPr>
            <p:cNvSpPr/>
            <p:nvPr/>
          </p:nvSpPr>
          <p:spPr>
            <a:xfrm flipH="1">
              <a:off x="9160475" y="5159915"/>
              <a:ext cx="726863" cy="726863"/>
            </a:xfrm>
            <a:prstGeom prst="rtTriangle">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a:ln>
                  <a:solidFill>
                    <a:srgbClr val="009882">
                      <a:alpha val="0"/>
                    </a:srgbClr>
                  </a:solidFill>
                </a:ln>
                <a:solidFill>
                  <a:prstClr val="black">
                    <a:lumMod val="85000"/>
                    <a:lumOff val="15000"/>
                  </a:prstClr>
                </a:solidFill>
                <a:latin typeface="+mj-lt"/>
                <a:ea typeface="KoPub돋움체 Medium" panose="02020603020101020101" pitchFamily="18" charset="-127"/>
                <a:cs typeface="Tahoma" pitchFamily="34" charset="0"/>
              </a:endParaRPr>
            </a:p>
          </p:txBody>
        </p:sp>
        <p:sp>
          <p:nvSpPr>
            <p:cNvPr id="6" name="갈매기형 수장 69">
              <a:extLst>
                <a:ext uri="{FF2B5EF4-FFF2-40B4-BE49-F238E27FC236}">
                  <a16:creationId xmlns:a16="http://schemas.microsoft.com/office/drawing/2014/main" id="{08EDFBD2-F577-5705-C7CA-2FAD77A2D7E7}"/>
                </a:ext>
              </a:extLst>
            </p:cNvPr>
            <p:cNvSpPr/>
            <p:nvPr/>
          </p:nvSpPr>
          <p:spPr>
            <a:xfrm>
              <a:off x="2983821" y="1954479"/>
              <a:ext cx="2256163" cy="344240"/>
            </a:xfrm>
            <a:prstGeom prst="rect">
              <a:avLst/>
            </a:prstGeom>
            <a:solidFill>
              <a:srgbClr val="828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 altLang="ko-KR" sz="1200" dirty="0">
                  <a:ln>
                    <a:solidFill>
                      <a:srgbClr val="009882">
                        <a:alpha val="0"/>
                      </a:srgbClr>
                    </a:solidFill>
                  </a:ln>
                  <a:solidFill>
                    <a:prstClr val="white"/>
                  </a:solidFill>
                  <a:latin typeface="+mj-lt"/>
                </a:rPr>
                <a:t>Design and preparation</a:t>
              </a:r>
              <a:endParaRPr lang="ko-KR" altLang="en-US" sz="1200" dirty="0">
                <a:ln>
                  <a:solidFill>
                    <a:srgbClr val="009882">
                      <a:alpha val="0"/>
                    </a:srgbClr>
                  </a:solidFill>
                </a:ln>
                <a:solidFill>
                  <a:prstClr val="white"/>
                </a:solidFill>
                <a:latin typeface="+mj-lt"/>
              </a:endParaRPr>
            </a:p>
          </p:txBody>
        </p:sp>
        <p:sp>
          <p:nvSpPr>
            <p:cNvPr id="7" name="갈매기형 수장 75">
              <a:extLst>
                <a:ext uri="{FF2B5EF4-FFF2-40B4-BE49-F238E27FC236}">
                  <a16:creationId xmlns:a16="http://schemas.microsoft.com/office/drawing/2014/main" id="{B20FAA42-FCF7-BA8C-5BD2-11A8450FF05C}"/>
                </a:ext>
              </a:extLst>
            </p:cNvPr>
            <p:cNvSpPr/>
            <p:nvPr/>
          </p:nvSpPr>
          <p:spPr>
            <a:xfrm>
              <a:off x="5308566" y="1954479"/>
              <a:ext cx="2256163" cy="344240"/>
            </a:xfrm>
            <a:prstGeom prst="rect">
              <a:avLst/>
            </a:prstGeom>
            <a:solidFill>
              <a:srgbClr val="00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 altLang="ko-KR" sz="1200" dirty="0">
                  <a:ln>
                    <a:solidFill>
                      <a:srgbClr val="009882">
                        <a:alpha val="0"/>
                      </a:srgbClr>
                    </a:solidFill>
                  </a:ln>
                  <a:solidFill>
                    <a:prstClr val="white"/>
                  </a:solidFill>
                  <a:latin typeface="+mj-lt"/>
                </a:rPr>
                <a:t>Measure and improve performance</a:t>
              </a:r>
              <a:endParaRPr lang="ko-KR" altLang="en-US" sz="1200" dirty="0">
                <a:ln>
                  <a:solidFill>
                    <a:srgbClr val="009882">
                      <a:alpha val="0"/>
                    </a:srgbClr>
                  </a:solidFill>
                </a:ln>
                <a:solidFill>
                  <a:prstClr val="white"/>
                </a:solidFill>
                <a:latin typeface="+mj-lt"/>
              </a:endParaRPr>
            </a:p>
          </p:txBody>
        </p:sp>
        <p:sp>
          <p:nvSpPr>
            <p:cNvPr id="8" name="갈매기형 수장 76">
              <a:extLst>
                <a:ext uri="{FF2B5EF4-FFF2-40B4-BE49-F238E27FC236}">
                  <a16:creationId xmlns:a16="http://schemas.microsoft.com/office/drawing/2014/main" id="{27349B85-FA13-0CAF-A161-CF74E261D261}"/>
                </a:ext>
              </a:extLst>
            </p:cNvPr>
            <p:cNvSpPr/>
            <p:nvPr/>
          </p:nvSpPr>
          <p:spPr>
            <a:xfrm>
              <a:off x="7631176" y="1954479"/>
              <a:ext cx="2256163" cy="344240"/>
            </a:xfrm>
            <a:prstGeom prst="rect">
              <a:avLst/>
            </a:prstGeom>
            <a:solidFill>
              <a:srgbClr val="326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 altLang="ko-KR" sz="1200" dirty="0">
                  <a:ln>
                    <a:solidFill>
                      <a:srgbClr val="009882">
                        <a:alpha val="0"/>
                      </a:srgbClr>
                    </a:solidFill>
                  </a:ln>
                  <a:solidFill>
                    <a:prstClr val="white"/>
                  </a:solidFill>
                  <a:latin typeface="+mj-lt"/>
                </a:rPr>
                <a:t>Results analysis and evaluation</a:t>
              </a:r>
              <a:endParaRPr lang="ko-KR" altLang="en-US" sz="1200" dirty="0">
                <a:ln>
                  <a:solidFill>
                    <a:srgbClr val="009882">
                      <a:alpha val="0"/>
                    </a:srgbClr>
                  </a:solidFill>
                </a:ln>
                <a:solidFill>
                  <a:prstClr val="white"/>
                </a:solidFill>
                <a:latin typeface="+mj-lt"/>
              </a:endParaRPr>
            </a:p>
          </p:txBody>
        </p:sp>
        <p:sp>
          <p:nvSpPr>
            <p:cNvPr id="9" name="AutoShape 58">
              <a:extLst>
                <a:ext uri="{FF2B5EF4-FFF2-40B4-BE49-F238E27FC236}">
                  <a16:creationId xmlns:a16="http://schemas.microsoft.com/office/drawing/2014/main" id="{29CFC86E-8AD6-6307-C27B-5159C0CC3FDE}"/>
                </a:ext>
              </a:extLst>
            </p:cNvPr>
            <p:cNvSpPr>
              <a:spLocks noChangeArrowheads="1"/>
            </p:cNvSpPr>
            <p:nvPr/>
          </p:nvSpPr>
          <p:spPr bwMode="auto">
            <a:xfrm>
              <a:off x="659076" y="1954479"/>
              <a:ext cx="2256163" cy="34424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 altLang="ko-KR" sz="1200" dirty="0">
                  <a:ln>
                    <a:solidFill>
                      <a:srgbClr val="009882">
                        <a:alpha val="0"/>
                      </a:srgbClr>
                    </a:solidFill>
                  </a:ln>
                  <a:solidFill>
                    <a:prstClr val="white"/>
                  </a:solidFill>
                  <a:latin typeface="+mj-lt"/>
                </a:rPr>
                <a:t>Analysis and goal setting</a:t>
              </a:r>
              <a:endParaRPr lang="ko-KR" altLang="en-US" sz="1200" dirty="0">
                <a:ln>
                  <a:solidFill>
                    <a:srgbClr val="009882">
                      <a:alpha val="0"/>
                    </a:srgbClr>
                  </a:solidFill>
                </a:ln>
                <a:solidFill>
                  <a:prstClr val="white"/>
                </a:solidFill>
                <a:latin typeface="+mj-lt"/>
              </a:endParaRPr>
            </a:p>
          </p:txBody>
        </p:sp>
        <p:grpSp>
          <p:nvGrpSpPr>
            <p:cNvPr id="10" name="그룹 9">
              <a:extLst>
                <a:ext uri="{FF2B5EF4-FFF2-40B4-BE49-F238E27FC236}">
                  <a16:creationId xmlns:a16="http://schemas.microsoft.com/office/drawing/2014/main" id="{49D8A2E8-89B7-A7E9-DC3C-CE592B4779E1}"/>
                </a:ext>
              </a:extLst>
            </p:cNvPr>
            <p:cNvGrpSpPr/>
            <p:nvPr/>
          </p:nvGrpSpPr>
          <p:grpSpPr>
            <a:xfrm>
              <a:off x="2796390" y="1973459"/>
              <a:ext cx="306280" cy="306280"/>
              <a:chOff x="2475117" y="2269470"/>
              <a:chExt cx="306280" cy="306280"/>
            </a:xfrm>
          </p:grpSpPr>
          <p:sp>
            <p:nvSpPr>
              <p:cNvPr id="396" name="타원 395">
                <a:extLst>
                  <a:ext uri="{FF2B5EF4-FFF2-40B4-BE49-F238E27FC236}">
                    <a16:creationId xmlns:a16="http://schemas.microsoft.com/office/drawing/2014/main" id="{6A956F96-3E09-1D2A-72AD-32FCD12676A1}"/>
                  </a:ext>
                </a:extLst>
              </p:cNvPr>
              <p:cNvSpPr/>
              <p:nvPr/>
            </p:nvSpPr>
            <p:spPr>
              <a:xfrm>
                <a:off x="2475117" y="2269470"/>
                <a:ext cx="306280" cy="306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rgbClr val="009882">
                        <a:alpha val="0"/>
                      </a:srgbClr>
                    </a:solidFill>
                  </a:ln>
                  <a:latin typeface="+mj-lt"/>
                </a:endParaRPr>
              </a:p>
            </p:txBody>
          </p:sp>
          <p:sp>
            <p:nvSpPr>
              <p:cNvPr id="397" name="Freeform 424">
                <a:extLst>
                  <a:ext uri="{FF2B5EF4-FFF2-40B4-BE49-F238E27FC236}">
                    <a16:creationId xmlns:a16="http://schemas.microsoft.com/office/drawing/2014/main" id="{1B289DE0-8E86-C2E3-E2F8-809EB4C907DF}"/>
                  </a:ext>
                </a:extLst>
              </p:cNvPr>
              <p:cNvSpPr>
                <a:spLocks noChangeAspect="1"/>
              </p:cNvSpPr>
              <p:nvPr/>
            </p:nvSpPr>
            <p:spPr bwMode="auto">
              <a:xfrm>
                <a:off x="2535879" y="2348248"/>
                <a:ext cx="184751" cy="148730"/>
              </a:xfrm>
              <a:custGeom>
                <a:avLst/>
                <a:gdLst>
                  <a:gd name="T0" fmla="*/ 193 w 318"/>
                  <a:gd name="T1" fmla="*/ 92 h 256"/>
                  <a:gd name="T2" fmla="*/ 42 w 318"/>
                  <a:gd name="T3" fmla="*/ 92 h 256"/>
                  <a:gd name="T4" fmla="*/ 42 w 318"/>
                  <a:gd name="T5" fmla="*/ 92 h 256"/>
                  <a:gd name="T6" fmla="*/ 33 w 318"/>
                  <a:gd name="T7" fmla="*/ 93 h 256"/>
                  <a:gd name="T8" fmla="*/ 23 w 318"/>
                  <a:gd name="T9" fmla="*/ 95 h 256"/>
                  <a:gd name="T10" fmla="*/ 17 w 318"/>
                  <a:gd name="T11" fmla="*/ 99 h 256"/>
                  <a:gd name="T12" fmla="*/ 11 w 318"/>
                  <a:gd name="T13" fmla="*/ 103 h 256"/>
                  <a:gd name="T14" fmla="*/ 6 w 318"/>
                  <a:gd name="T15" fmla="*/ 109 h 256"/>
                  <a:gd name="T16" fmla="*/ 2 w 318"/>
                  <a:gd name="T17" fmla="*/ 115 h 256"/>
                  <a:gd name="T18" fmla="*/ 0 w 318"/>
                  <a:gd name="T19" fmla="*/ 121 h 256"/>
                  <a:gd name="T20" fmla="*/ 0 w 318"/>
                  <a:gd name="T21" fmla="*/ 129 h 256"/>
                  <a:gd name="T22" fmla="*/ 0 w 318"/>
                  <a:gd name="T23" fmla="*/ 135 h 256"/>
                  <a:gd name="T24" fmla="*/ 2 w 318"/>
                  <a:gd name="T25" fmla="*/ 141 h 256"/>
                  <a:gd name="T26" fmla="*/ 6 w 318"/>
                  <a:gd name="T27" fmla="*/ 147 h 256"/>
                  <a:gd name="T28" fmla="*/ 10 w 318"/>
                  <a:gd name="T29" fmla="*/ 153 h 256"/>
                  <a:gd name="T30" fmla="*/ 16 w 318"/>
                  <a:gd name="T31" fmla="*/ 158 h 256"/>
                  <a:gd name="T32" fmla="*/ 22 w 318"/>
                  <a:gd name="T33" fmla="*/ 161 h 256"/>
                  <a:gd name="T34" fmla="*/ 31 w 318"/>
                  <a:gd name="T35" fmla="*/ 163 h 256"/>
                  <a:gd name="T36" fmla="*/ 40 w 318"/>
                  <a:gd name="T37" fmla="*/ 164 h 256"/>
                  <a:gd name="T38" fmla="*/ 193 w 318"/>
                  <a:gd name="T39" fmla="*/ 164 h 256"/>
                  <a:gd name="T40" fmla="*/ 193 w 318"/>
                  <a:gd name="T41" fmla="*/ 164 h 256"/>
                  <a:gd name="T42" fmla="*/ 166 w 318"/>
                  <a:gd name="T43" fmla="*/ 188 h 256"/>
                  <a:gd name="T44" fmla="*/ 166 w 318"/>
                  <a:gd name="T45" fmla="*/ 188 h 256"/>
                  <a:gd name="T46" fmla="*/ 160 w 318"/>
                  <a:gd name="T47" fmla="*/ 197 h 256"/>
                  <a:gd name="T48" fmla="*/ 155 w 318"/>
                  <a:gd name="T49" fmla="*/ 205 h 256"/>
                  <a:gd name="T50" fmla="*/ 153 w 318"/>
                  <a:gd name="T51" fmla="*/ 213 h 256"/>
                  <a:gd name="T52" fmla="*/ 152 w 318"/>
                  <a:gd name="T53" fmla="*/ 221 h 256"/>
                  <a:gd name="T54" fmla="*/ 153 w 318"/>
                  <a:gd name="T55" fmla="*/ 228 h 256"/>
                  <a:gd name="T56" fmla="*/ 156 w 318"/>
                  <a:gd name="T57" fmla="*/ 235 h 256"/>
                  <a:gd name="T58" fmla="*/ 159 w 318"/>
                  <a:gd name="T59" fmla="*/ 241 h 256"/>
                  <a:gd name="T60" fmla="*/ 163 w 318"/>
                  <a:gd name="T61" fmla="*/ 246 h 256"/>
                  <a:gd name="T62" fmla="*/ 169 w 318"/>
                  <a:gd name="T63" fmla="*/ 250 h 256"/>
                  <a:gd name="T64" fmla="*/ 175 w 318"/>
                  <a:gd name="T65" fmla="*/ 254 h 256"/>
                  <a:gd name="T66" fmla="*/ 182 w 318"/>
                  <a:gd name="T67" fmla="*/ 256 h 256"/>
                  <a:gd name="T68" fmla="*/ 189 w 318"/>
                  <a:gd name="T69" fmla="*/ 256 h 256"/>
                  <a:gd name="T70" fmla="*/ 197 w 318"/>
                  <a:gd name="T71" fmla="*/ 255 h 256"/>
                  <a:gd name="T72" fmla="*/ 204 w 318"/>
                  <a:gd name="T73" fmla="*/ 251 h 256"/>
                  <a:gd name="T74" fmla="*/ 211 w 318"/>
                  <a:gd name="T75" fmla="*/ 246 h 256"/>
                  <a:gd name="T76" fmla="*/ 219 w 318"/>
                  <a:gd name="T77" fmla="*/ 239 h 256"/>
                  <a:gd name="T78" fmla="*/ 318 w 318"/>
                  <a:gd name="T79" fmla="*/ 128 h 256"/>
                  <a:gd name="T80" fmla="*/ 219 w 318"/>
                  <a:gd name="T81" fmla="*/ 17 h 256"/>
                  <a:gd name="T82" fmla="*/ 219 w 318"/>
                  <a:gd name="T83" fmla="*/ 17 h 256"/>
                  <a:gd name="T84" fmla="*/ 211 w 318"/>
                  <a:gd name="T85" fmla="*/ 10 h 256"/>
                  <a:gd name="T86" fmla="*/ 204 w 318"/>
                  <a:gd name="T87" fmla="*/ 5 h 256"/>
                  <a:gd name="T88" fmla="*/ 197 w 318"/>
                  <a:gd name="T89" fmla="*/ 1 h 256"/>
                  <a:gd name="T90" fmla="*/ 189 w 318"/>
                  <a:gd name="T91" fmla="*/ 0 h 256"/>
                  <a:gd name="T92" fmla="*/ 182 w 318"/>
                  <a:gd name="T93" fmla="*/ 0 h 256"/>
                  <a:gd name="T94" fmla="*/ 175 w 318"/>
                  <a:gd name="T95" fmla="*/ 3 h 256"/>
                  <a:gd name="T96" fmla="*/ 168 w 318"/>
                  <a:gd name="T97" fmla="*/ 6 h 256"/>
                  <a:gd name="T98" fmla="*/ 163 w 318"/>
                  <a:gd name="T99" fmla="*/ 11 h 256"/>
                  <a:gd name="T100" fmla="*/ 158 w 318"/>
                  <a:gd name="T101" fmla="*/ 16 h 256"/>
                  <a:gd name="T102" fmla="*/ 155 w 318"/>
                  <a:gd name="T103" fmla="*/ 22 h 256"/>
                  <a:gd name="T104" fmla="*/ 153 w 318"/>
                  <a:gd name="T105" fmla="*/ 29 h 256"/>
                  <a:gd name="T106" fmla="*/ 152 w 318"/>
                  <a:gd name="T107" fmla="*/ 36 h 256"/>
                  <a:gd name="T108" fmla="*/ 152 w 318"/>
                  <a:gd name="T109" fmla="*/ 43 h 256"/>
                  <a:gd name="T110" fmla="*/ 155 w 318"/>
                  <a:gd name="T111" fmla="*/ 52 h 256"/>
                  <a:gd name="T112" fmla="*/ 159 w 318"/>
                  <a:gd name="T113" fmla="*/ 59 h 256"/>
                  <a:gd name="T114" fmla="*/ 165 w 318"/>
                  <a:gd name="T115" fmla="*/ 67 h 256"/>
                  <a:gd name="T116" fmla="*/ 193 w 318"/>
                  <a:gd name="T117" fmla="*/ 92 h 256"/>
                  <a:gd name="T118" fmla="*/ 193 w 318"/>
                  <a:gd name="T119" fmla="*/ 9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8" h="256">
                    <a:moveTo>
                      <a:pt x="193" y="92"/>
                    </a:moveTo>
                    <a:lnTo>
                      <a:pt x="42" y="92"/>
                    </a:lnTo>
                    <a:lnTo>
                      <a:pt x="42" y="92"/>
                    </a:lnTo>
                    <a:lnTo>
                      <a:pt x="33" y="93"/>
                    </a:lnTo>
                    <a:lnTo>
                      <a:pt x="23" y="95"/>
                    </a:lnTo>
                    <a:lnTo>
                      <a:pt x="17" y="99"/>
                    </a:lnTo>
                    <a:lnTo>
                      <a:pt x="11" y="103"/>
                    </a:lnTo>
                    <a:lnTo>
                      <a:pt x="6" y="109"/>
                    </a:lnTo>
                    <a:lnTo>
                      <a:pt x="2" y="115"/>
                    </a:lnTo>
                    <a:lnTo>
                      <a:pt x="0" y="121"/>
                    </a:lnTo>
                    <a:lnTo>
                      <a:pt x="0" y="129"/>
                    </a:lnTo>
                    <a:lnTo>
                      <a:pt x="0" y="135"/>
                    </a:lnTo>
                    <a:lnTo>
                      <a:pt x="2" y="141"/>
                    </a:lnTo>
                    <a:lnTo>
                      <a:pt x="6" y="147"/>
                    </a:lnTo>
                    <a:lnTo>
                      <a:pt x="10" y="153"/>
                    </a:lnTo>
                    <a:lnTo>
                      <a:pt x="16" y="158"/>
                    </a:lnTo>
                    <a:lnTo>
                      <a:pt x="22" y="161"/>
                    </a:lnTo>
                    <a:lnTo>
                      <a:pt x="31" y="163"/>
                    </a:lnTo>
                    <a:lnTo>
                      <a:pt x="40" y="164"/>
                    </a:lnTo>
                    <a:lnTo>
                      <a:pt x="193" y="164"/>
                    </a:lnTo>
                    <a:lnTo>
                      <a:pt x="193" y="164"/>
                    </a:lnTo>
                    <a:lnTo>
                      <a:pt x="166" y="188"/>
                    </a:lnTo>
                    <a:lnTo>
                      <a:pt x="166" y="188"/>
                    </a:lnTo>
                    <a:lnTo>
                      <a:pt x="160" y="197"/>
                    </a:lnTo>
                    <a:lnTo>
                      <a:pt x="155" y="205"/>
                    </a:lnTo>
                    <a:lnTo>
                      <a:pt x="153" y="213"/>
                    </a:lnTo>
                    <a:lnTo>
                      <a:pt x="152" y="221"/>
                    </a:lnTo>
                    <a:lnTo>
                      <a:pt x="153" y="228"/>
                    </a:lnTo>
                    <a:lnTo>
                      <a:pt x="156" y="235"/>
                    </a:lnTo>
                    <a:lnTo>
                      <a:pt x="159" y="241"/>
                    </a:lnTo>
                    <a:lnTo>
                      <a:pt x="163" y="246"/>
                    </a:lnTo>
                    <a:lnTo>
                      <a:pt x="169" y="250"/>
                    </a:lnTo>
                    <a:lnTo>
                      <a:pt x="175" y="254"/>
                    </a:lnTo>
                    <a:lnTo>
                      <a:pt x="182" y="256"/>
                    </a:lnTo>
                    <a:lnTo>
                      <a:pt x="189" y="256"/>
                    </a:lnTo>
                    <a:lnTo>
                      <a:pt x="197" y="255"/>
                    </a:lnTo>
                    <a:lnTo>
                      <a:pt x="204" y="251"/>
                    </a:lnTo>
                    <a:lnTo>
                      <a:pt x="211" y="246"/>
                    </a:lnTo>
                    <a:lnTo>
                      <a:pt x="219" y="239"/>
                    </a:lnTo>
                    <a:lnTo>
                      <a:pt x="318" y="128"/>
                    </a:lnTo>
                    <a:lnTo>
                      <a:pt x="219" y="17"/>
                    </a:lnTo>
                    <a:lnTo>
                      <a:pt x="219" y="17"/>
                    </a:lnTo>
                    <a:lnTo>
                      <a:pt x="211" y="10"/>
                    </a:lnTo>
                    <a:lnTo>
                      <a:pt x="204" y="5"/>
                    </a:lnTo>
                    <a:lnTo>
                      <a:pt x="197" y="1"/>
                    </a:lnTo>
                    <a:lnTo>
                      <a:pt x="189" y="0"/>
                    </a:lnTo>
                    <a:lnTo>
                      <a:pt x="182" y="0"/>
                    </a:lnTo>
                    <a:lnTo>
                      <a:pt x="175" y="3"/>
                    </a:lnTo>
                    <a:lnTo>
                      <a:pt x="168" y="6"/>
                    </a:lnTo>
                    <a:lnTo>
                      <a:pt x="163" y="11"/>
                    </a:lnTo>
                    <a:lnTo>
                      <a:pt x="158" y="16"/>
                    </a:lnTo>
                    <a:lnTo>
                      <a:pt x="155" y="22"/>
                    </a:lnTo>
                    <a:lnTo>
                      <a:pt x="153" y="29"/>
                    </a:lnTo>
                    <a:lnTo>
                      <a:pt x="152" y="36"/>
                    </a:lnTo>
                    <a:lnTo>
                      <a:pt x="152" y="43"/>
                    </a:lnTo>
                    <a:lnTo>
                      <a:pt x="155" y="52"/>
                    </a:lnTo>
                    <a:lnTo>
                      <a:pt x="159" y="59"/>
                    </a:lnTo>
                    <a:lnTo>
                      <a:pt x="165" y="67"/>
                    </a:lnTo>
                    <a:lnTo>
                      <a:pt x="193" y="92"/>
                    </a:lnTo>
                    <a:lnTo>
                      <a:pt x="193" y="92"/>
                    </a:lnTo>
                    <a:close/>
                  </a:path>
                </a:pathLst>
              </a:custGeom>
              <a:solidFill>
                <a:srgbClr val="999999"/>
              </a:solidFill>
              <a:ln>
                <a:noFill/>
              </a:ln>
              <a:effectLst/>
            </p:spPr>
            <p:txBody>
              <a:bodyPr wrap="square" lIns="71985" tIns="0" rIns="17996" bIns="0" anchor="ctr" anchorCtr="0"/>
              <a:lstStyle/>
              <a:p>
                <a:pPr marL="92057" indent="-92057" defTabSz="1076110" fontAlgn="ctr" latinLnBrk="0">
                  <a:spcBef>
                    <a:spcPts val="100"/>
                  </a:spcBef>
                  <a:buClr>
                    <a:srgbClr val="808080"/>
                  </a:buClr>
                  <a:buSzPct val="80000"/>
                  <a:buFont typeface="Arial" pitchFamily="34" charset="0"/>
                  <a:buChar char="•"/>
                </a:pPr>
                <a:endParaRPr lang="ko-KR" altLang="en-US" sz="900" kern="0" spc="-50" dirty="0">
                  <a:ln>
                    <a:solidFill>
                      <a:srgbClr val="009882">
                        <a:alpha val="0"/>
                      </a:srgbClr>
                    </a:solidFill>
                  </a:ln>
                  <a:solidFill>
                    <a:schemeClr val="tx1">
                      <a:lumMod val="75000"/>
                      <a:lumOff val="25000"/>
                    </a:schemeClr>
                  </a:solidFill>
                  <a:latin typeface="+mj-lt"/>
                  <a:ea typeface="KoPub돋움체 Medium" pitchFamily="18" charset="-127"/>
                </a:endParaRPr>
              </a:p>
            </p:txBody>
          </p:sp>
        </p:grpSp>
        <p:grpSp>
          <p:nvGrpSpPr>
            <p:cNvPr id="11" name="그룹 10">
              <a:extLst>
                <a:ext uri="{FF2B5EF4-FFF2-40B4-BE49-F238E27FC236}">
                  <a16:creationId xmlns:a16="http://schemas.microsoft.com/office/drawing/2014/main" id="{A4C2ED87-9A96-46AA-366E-37A67AFA91AE}"/>
                </a:ext>
              </a:extLst>
            </p:cNvPr>
            <p:cNvGrpSpPr/>
            <p:nvPr/>
          </p:nvGrpSpPr>
          <p:grpSpPr>
            <a:xfrm>
              <a:off x="5121135" y="1973459"/>
              <a:ext cx="306280" cy="306280"/>
              <a:chOff x="2475117" y="2269470"/>
              <a:chExt cx="306280" cy="306280"/>
            </a:xfrm>
          </p:grpSpPr>
          <p:sp>
            <p:nvSpPr>
              <p:cNvPr id="394" name="타원 393">
                <a:extLst>
                  <a:ext uri="{FF2B5EF4-FFF2-40B4-BE49-F238E27FC236}">
                    <a16:creationId xmlns:a16="http://schemas.microsoft.com/office/drawing/2014/main" id="{E140000E-B002-2ED3-7C61-9DF8475819DF}"/>
                  </a:ext>
                </a:extLst>
              </p:cNvPr>
              <p:cNvSpPr/>
              <p:nvPr/>
            </p:nvSpPr>
            <p:spPr>
              <a:xfrm>
                <a:off x="2475117" y="2269470"/>
                <a:ext cx="306280" cy="306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rgbClr val="009882">
                        <a:alpha val="0"/>
                      </a:srgbClr>
                    </a:solidFill>
                  </a:ln>
                  <a:latin typeface="+mj-lt"/>
                </a:endParaRPr>
              </a:p>
            </p:txBody>
          </p:sp>
          <p:sp>
            <p:nvSpPr>
              <p:cNvPr id="395" name="Freeform 424">
                <a:extLst>
                  <a:ext uri="{FF2B5EF4-FFF2-40B4-BE49-F238E27FC236}">
                    <a16:creationId xmlns:a16="http://schemas.microsoft.com/office/drawing/2014/main" id="{2D1F81F1-246A-AA13-4326-210FDBB853D3}"/>
                  </a:ext>
                </a:extLst>
              </p:cNvPr>
              <p:cNvSpPr>
                <a:spLocks noChangeAspect="1"/>
              </p:cNvSpPr>
              <p:nvPr/>
            </p:nvSpPr>
            <p:spPr bwMode="auto">
              <a:xfrm>
                <a:off x="2535879" y="2348248"/>
                <a:ext cx="184751" cy="148730"/>
              </a:xfrm>
              <a:custGeom>
                <a:avLst/>
                <a:gdLst>
                  <a:gd name="T0" fmla="*/ 193 w 318"/>
                  <a:gd name="T1" fmla="*/ 92 h 256"/>
                  <a:gd name="T2" fmla="*/ 42 w 318"/>
                  <a:gd name="T3" fmla="*/ 92 h 256"/>
                  <a:gd name="T4" fmla="*/ 42 w 318"/>
                  <a:gd name="T5" fmla="*/ 92 h 256"/>
                  <a:gd name="T6" fmla="*/ 33 w 318"/>
                  <a:gd name="T7" fmla="*/ 93 h 256"/>
                  <a:gd name="T8" fmla="*/ 23 w 318"/>
                  <a:gd name="T9" fmla="*/ 95 h 256"/>
                  <a:gd name="T10" fmla="*/ 17 w 318"/>
                  <a:gd name="T11" fmla="*/ 99 h 256"/>
                  <a:gd name="T12" fmla="*/ 11 w 318"/>
                  <a:gd name="T13" fmla="*/ 103 h 256"/>
                  <a:gd name="T14" fmla="*/ 6 w 318"/>
                  <a:gd name="T15" fmla="*/ 109 h 256"/>
                  <a:gd name="T16" fmla="*/ 2 w 318"/>
                  <a:gd name="T17" fmla="*/ 115 h 256"/>
                  <a:gd name="T18" fmla="*/ 0 w 318"/>
                  <a:gd name="T19" fmla="*/ 121 h 256"/>
                  <a:gd name="T20" fmla="*/ 0 w 318"/>
                  <a:gd name="T21" fmla="*/ 129 h 256"/>
                  <a:gd name="T22" fmla="*/ 0 w 318"/>
                  <a:gd name="T23" fmla="*/ 135 h 256"/>
                  <a:gd name="T24" fmla="*/ 2 w 318"/>
                  <a:gd name="T25" fmla="*/ 141 h 256"/>
                  <a:gd name="T26" fmla="*/ 6 w 318"/>
                  <a:gd name="T27" fmla="*/ 147 h 256"/>
                  <a:gd name="T28" fmla="*/ 10 w 318"/>
                  <a:gd name="T29" fmla="*/ 153 h 256"/>
                  <a:gd name="T30" fmla="*/ 16 w 318"/>
                  <a:gd name="T31" fmla="*/ 158 h 256"/>
                  <a:gd name="T32" fmla="*/ 22 w 318"/>
                  <a:gd name="T33" fmla="*/ 161 h 256"/>
                  <a:gd name="T34" fmla="*/ 31 w 318"/>
                  <a:gd name="T35" fmla="*/ 163 h 256"/>
                  <a:gd name="T36" fmla="*/ 40 w 318"/>
                  <a:gd name="T37" fmla="*/ 164 h 256"/>
                  <a:gd name="T38" fmla="*/ 193 w 318"/>
                  <a:gd name="T39" fmla="*/ 164 h 256"/>
                  <a:gd name="T40" fmla="*/ 193 w 318"/>
                  <a:gd name="T41" fmla="*/ 164 h 256"/>
                  <a:gd name="T42" fmla="*/ 166 w 318"/>
                  <a:gd name="T43" fmla="*/ 188 h 256"/>
                  <a:gd name="T44" fmla="*/ 166 w 318"/>
                  <a:gd name="T45" fmla="*/ 188 h 256"/>
                  <a:gd name="T46" fmla="*/ 160 w 318"/>
                  <a:gd name="T47" fmla="*/ 197 h 256"/>
                  <a:gd name="T48" fmla="*/ 155 w 318"/>
                  <a:gd name="T49" fmla="*/ 205 h 256"/>
                  <a:gd name="T50" fmla="*/ 153 w 318"/>
                  <a:gd name="T51" fmla="*/ 213 h 256"/>
                  <a:gd name="T52" fmla="*/ 152 w 318"/>
                  <a:gd name="T53" fmla="*/ 221 h 256"/>
                  <a:gd name="T54" fmla="*/ 153 w 318"/>
                  <a:gd name="T55" fmla="*/ 228 h 256"/>
                  <a:gd name="T56" fmla="*/ 156 w 318"/>
                  <a:gd name="T57" fmla="*/ 235 h 256"/>
                  <a:gd name="T58" fmla="*/ 159 w 318"/>
                  <a:gd name="T59" fmla="*/ 241 h 256"/>
                  <a:gd name="T60" fmla="*/ 163 w 318"/>
                  <a:gd name="T61" fmla="*/ 246 h 256"/>
                  <a:gd name="T62" fmla="*/ 169 w 318"/>
                  <a:gd name="T63" fmla="*/ 250 h 256"/>
                  <a:gd name="T64" fmla="*/ 175 w 318"/>
                  <a:gd name="T65" fmla="*/ 254 h 256"/>
                  <a:gd name="T66" fmla="*/ 182 w 318"/>
                  <a:gd name="T67" fmla="*/ 256 h 256"/>
                  <a:gd name="T68" fmla="*/ 189 w 318"/>
                  <a:gd name="T69" fmla="*/ 256 h 256"/>
                  <a:gd name="T70" fmla="*/ 197 w 318"/>
                  <a:gd name="T71" fmla="*/ 255 h 256"/>
                  <a:gd name="T72" fmla="*/ 204 w 318"/>
                  <a:gd name="T73" fmla="*/ 251 h 256"/>
                  <a:gd name="T74" fmla="*/ 211 w 318"/>
                  <a:gd name="T75" fmla="*/ 246 h 256"/>
                  <a:gd name="T76" fmla="*/ 219 w 318"/>
                  <a:gd name="T77" fmla="*/ 239 h 256"/>
                  <a:gd name="T78" fmla="*/ 318 w 318"/>
                  <a:gd name="T79" fmla="*/ 128 h 256"/>
                  <a:gd name="T80" fmla="*/ 219 w 318"/>
                  <a:gd name="T81" fmla="*/ 17 h 256"/>
                  <a:gd name="T82" fmla="*/ 219 w 318"/>
                  <a:gd name="T83" fmla="*/ 17 h 256"/>
                  <a:gd name="T84" fmla="*/ 211 w 318"/>
                  <a:gd name="T85" fmla="*/ 10 h 256"/>
                  <a:gd name="T86" fmla="*/ 204 w 318"/>
                  <a:gd name="T87" fmla="*/ 5 h 256"/>
                  <a:gd name="T88" fmla="*/ 197 w 318"/>
                  <a:gd name="T89" fmla="*/ 1 h 256"/>
                  <a:gd name="T90" fmla="*/ 189 w 318"/>
                  <a:gd name="T91" fmla="*/ 0 h 256"/>
                  <a:gd name="T92" fmla="*/ 182 w 318"/>
                  <a:gd name="T93" fmla="*/ 0 h 256"/>
                  <a:gd name="T94" fmla="*/ 175 w 318"/>
                  <a:gd name="T95" fmla="*/ 3 h 256"/>
                  <a:gd name="T96" fmla="*/ 168 w 318"/>
                  <a:gd name="T97" fmla="*/ 6 h 256"/>
                  <a:gd name="T98" fmla="*/ 163 w 318"/>
                  <a:gd name="T99" fmla="*/ 11 h 256"/>
                  <a:gd name="T100" fmla="*/ 158 w 318"/>
                  <a:gd name="T101" fmla="*/ 16 h 256"/>
                  <a:gd name="T102" fmla="*/ 155 w 318"/>
                  <a:gd name="T103" fmla="*/ 22 h 256"/>
                  <a:gd name="T104" fmla="*/ 153 w 318"/>
                  <a:gd name="T105" fmla="*/ 29 h 256"/>
                  <a:gd name="T106" fmla="*/ 152 w 318"/>
                  <a:gd name="T107" fmla="*/ 36 h 256"/>
                  <a:gd name="T108" fmla="*/ 152 w 318"/>
                  <a:gd name="T109" fmla="*/ 43 h 256"/>
                  <a:gd name="T110" fmla="*/ 155 w 318"/>
                  <a:gd name="T111" fmla="*/ 52 h 256"/>
                  <a:gd name="T112" fmla="*/ 159 w 318"/>
                  <a:gd name="T113" fmla="*/ 59 h 256"/>
                  <a:gd name="T114" fmla="*/ 165 w 318"/>
                  <a:gd name="T115" fmla="*/ 67 h 256"/>
                  <a:gd name="T116" fmla="*/ 193 w 318"/>
                  <a:gd name="T117" fmla="*/ 92 h 256"/>
                  <a:gd name="T118" fmla="*/ 193 w 318"/>
                  <a:gd name="T119" fmla="*/ 9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8" h="256">
                    <a:moveTo>
                      <a:pt x="193" y="92"/>
                    </a:moveTo>
                    <a:lnTo>
                      <a:pt x="42" y="92"/>
                    </a:lnTo>
                    <a:lnTo>
                      <a:pt x="42" y="92"/>
                    </a:lnTo>
                    <a:lnTo>
                      <a:pt x="33" y="93"/>
                    </a:lnTo>
                    <a:lnTo>
                      <a:pt x="23" y="95"/>
                    </a:lnTo>
                    <a:lnTo>
                      <a:pt x="17" y="99"/>
                    </a:lnTo>
                    <a:lnTo>
                      <a:pt x="11" y="103"/>
                    </a:lnTo>
                    <a:lnTo>
                      <a:pt x="6" y="109"/>
                    </a:lnTo>
                    <a:lnTo>
                      <a:pt x="2" y="115"/>
                    </a:lnTo>
                    <a:lnTo>
                      <a:pt x="0" y="121"/>
                    </a:lnTo>
                    <a:lnTo>
                      <a:pt x="0" y="129"/>
                    </a:lnTo>
                    <a:lnTo>
                      <a:pt x="0" y="135"/>
                    </a:lnTo>
                    <a:lnTo>
                      <a:pt x="2" y="141"/>
                    </a:lnTo>
                    <a:lnTo>
                      <a:pt x="6" y="147"/>
                    </a:lnTo>
                    <a:lnTo>
                      <a:pt x="10" y="153"/>
                    </a:lnTo>
                    <a:lnTo>
                      <a:pt x="16" y="158"/>
                    </a:lnTo>
                    <a:lnTo>
                      <a:pt x="22" y="161"/>
                    </a:lnTo>
                    <a:lnTo>
                      <a:pt x="31" y="163"/>
                    </a:lnTo>
                    <a:lnTo>
                      <a:pt x="40" y="164"/>
                    </a:lnTo>
                    <a:lnTo>
                      <a:pt x="193" y="164"/>
                    </a:lnTo>
                    <a:lnTo>
                      <a:pt x="193" y="164"/>
                    </a:lnTo>
                    <a:lnTo>
                      <a:pt x="166" y="188"/>
                    </a:lnTo>
                    <a:lnTo>
                      <a:pt x="166" y="188"/>
                    </a:lnTo>
                    <a:lnTo>
                      <a:pt x="160" y="197"/>
                    </a:lnTo>
                    <a:lnTo>
                      <a:pt x="155" y="205"/>
                    </a:lnTo>
                    <a:lnTo>
                      <a:pt x="153" y="213"/>
                    </a:lnTo>
                    <a:lnTo>
                      <a:pt x="152" y="221"/>
                    </a:lnTo>
                    <a:lnTo>
                      <a:pt x="153" y="228"/>
                    </a:lnTo>
                    <a:lnTo>
                      <a:pt x="156" y="235"/>
                    </a:lnTo>
                    <a:lnTo>
                      <a:pt x="159" y="241"/>
                    </a:lnTo>
                    <a:lnTo>
                      <a:pt x="163" y="246"/>
                    </a:lnTo>
                    <a:lnTo>
                      <a:pt x="169" y="250"/>
                    </a:lnTo>
                    <a:lnTo>
                      <a:pt x="175" y="254"/>
                    </a:lnTo>
                    <a:lnTo>
                      <a:pt x="182" y="256"/>
                    </a:lnTo>
                    <a:lnTo>
                      <a:pt x="189" y="256"/>
                    </a:lnTo>
                    <a:lnTo>
                      <a:pt x="197" y="255"/>
                    </a:lnTo>
                    <a:lnTo>
                      <a:pt x="204" y="251"/>
                    </a:lnTo>
                    <a:lnTo>
                      <a:pt x="211" y="246"/>
                    </a:lnTo>
                    <a:lnTo>
                      <a:pt x="219" y="239"/>
                    </a:lnTo>
                    <a:lnTo>
                      <a:pt x="318" y="128"/>
                    </a:lnTo>
                    <a:lnTo>
                      <a:pt x="219" y="17"/>
                    </a:lnTo>
                    <a:lnTo>
                      <a:pt x="219" y="17"/>
                    </a:lnTo>
                    <a:lnTo>
                      <a:pt x="211" y="10"/>
                    </a:lnTo>
                    <a:lnTo>
                      <a:pt x="204" y="5"/>
                    </a:lnTo>
                    <a:lnTo>
                      <a:pt x="197" y="1"/>
                    </a:lnTo>
                    <a:lnTo>
                      <a:pt x="189" y="0"/>
                    </a:lnTo>
                    <a:lnTo>
                      <a:pt x="182" y="0"/>
                    </a:lnTo>
                    <a:lnTo>
                      <a:pt x="175" y="3"/>
                    </a:lnTo>
                    <a:lnTo>
                      <a:pt x="168" y="6"/>
                    </a:lnTo>
                    <a:lnTo>
                      <a:pt x="163" y="11"/>
                    </a:lnTo>
                    <a:lnTo>
                      <a:pt x="158" y="16"/>
                    </a:lnTo>
                    <a:lnTo>
                      <a:pt x="155" y="22"/>
                    </a:lnTo>
                    <a:lnTo>
                      <a:pt x="153" y="29"/>
                    </a:lnTo>
                    <a:lnTo>
                      <a:pt x="152" y="36"/>
                    </a:lnTo>
                    <a:lnTo>
                      <a:pt x="152" y="43"/>
                    </a:lnTo>
                    <a:lnTo>
                      <a:pt x="155" y="52"/>
                    </a:lnTo>
                    <a:lnTo>
                      <a:pt x="159" y="59"/>
                    </a:lnTo>
                    <a:lnTo>
                      <a:pt x="165" y="67"/>
                    </a:lnTo>
                    <a:lnTo>
                      <a:pt x="193" y="92"/>
                    </a:lnTo>
                    <a:lnTo>
                      <a:pt x="193" y="92"/>
                    </a:lnTo>
                    <a:close/>
                  </a:path>
                </a:pathLst>
              </a:custGeom>
              <a:solidFill>
                <a:srgbClr val="999999"/>
              </a:solidFill>
              <a:ln>
                <a:noFill/>
              </a:ln>
              <a:effectLst/>
            </p:spPr>
            <p:txBody>
              <a:bodyPr wrap="square" lIns="71985" tIns="0" rIns="17996" bIns="0" anchor="ctr" anchorCtr="0"/>
              <a:lstStyle/>
              <a:p>
                <a:pPr marL="92057" indent="-92057" defTabSz="1076110" fontAlgn="ctr" latinLnBrk="0">
                  <a:spcBef>
                    <a:spcPts val="100"/>
                  </a:spcBef>
                  <a:buClr>
                    <a:srgbClr val="808080"/>
                  </a:buClr>
                  <a:buSzPct val="80000"/>
                  <a:buFont typeface="Arial" pitchFamily="34" charset="0"/>
                  <a:buChar char="•"/>
                </a:pPr>
                <a:endParaRPr lang="ko-KR" altLang="en-US" sz="900" kern="0" spc="-50" dirty="0">
                  <a:ln>
                    <a:solidFill>
                      <a:srgbClr val="009882">
                        <a:alpha val="0"/>
                      </a:srgbClr>
                    </a:solidFill>
                  </a:ln>
                  <a:solidFill>
                    <a:schemeClr val="tx1">
                      <a:lumMod val="75000"/>
                      <a:lumOff val="25000"/>
                    </a:schemeClr>
                  </a:solidFill>
                  <a:latin typeface="+mj-lt"/>
                  <a:ea typeface="KoPub돋움체 Medium" pitchFamily="18" charset="-127"/>
                </a:endParaRPr>
              </a:p>
            </p:txBody>
          </p:sp>
        </p:grpSp>
        <p:grpSp>
          <p:nvGrpSpPr>
            <p:cNvPr id="12" name="그룹 11">
              <a:extLst>
                <a:ext uri="{FF2B5EF4-FFF2-40B4-BE49-F238E27FC236}">
                  <a16:creationId xmlns:a16="http://schemas.microsoft.com/office/drawing/2014/main" id="{403258F9-A8A9-4B1D-87D2-FE8712F8141F}"/>
                </a:ext>
              </a:extLst>
            </p:cNvPr>
            <p:cNvGrpSpPr/>
            <p:nvPr/>
          </p:nvGrpSpPr>
          <p:grpSpPr>
            <a:xfrm>
              <a:off x="7445880" y="1973459"/>
              <a:ext cx="306280" cy="306280"/>
              <a:chOff x="2475117" y="2269470"/>
              <a:chExt cx="306280" cy="306280"/>
            </a:xfrm>
          </p:grpSpPr>
          <p:sp>
            <p:nvSpPr>
              <p:cNvPr id="392" name="타원 391">
                <a:extLst>
                  <a:ext uri="{FF2B5EF4-FFF2-40B4-BE49-F238E27FC236}">
                    <a16:creationId xmlns:a16="http://schemas.microsoft.com/office/drawing/2014/main" id="{81505D8B-922E-8D2D-C919-33ED065C27A3}"/>
                  </a:ext>
                </a:extLst>
              </p:cNvPr>
              <p:cNvSpPr/>
              <p:nvPr/>
            </p:nvSpPr>
            <p:spPr>
              <a:xfrm>
                <a:off x="2475117" y="2269470"/>
                <a:ext cx="306280" cy="306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rgbClr val="009882">
                        <a:alpha val="0"/>
                      </a:srgbClr>
                    </a:solidFill>
                  </a:ln>
                  <a:latin typeface="+mj-lt"/>
                </a:endParaRPr>
              </a:p>
            </p:txBody>
          </p:sp>
          <p:sp>
            <p:nvSpPr>
              <p:cNvPr id="393" name="Freeform 424">
                <a:extLst>
                  <a:ext uri="{FF2B5EF4-FFF2-40B4-BE49-F238E27FC236}">
                    <a16:creationId xmlns:a16="http://schemas.microsoft.com/office/drawing/2014/main" id="{943BE641-3721-BF4C-2E79-EAB45609FE9B}"/>
                  </a:ext>
                </a:extLst>
              </p:cNvPr>
              <p:cNvSpPr>
                <a:spLocks noChangeAspect="1"/>
              </p:cNvSpPr>
              <p:nvPr/>
            </p:nvSpPr>
            <p:spPr bwMode="auto">
              <a:xfrm>
                <a:off x="2535879" y="2348248"/>
                <a:ext cx="184751" cy="148730"/>
              </a:xfrm>
              <a:custGeom>
                <a:avLst/>
                <a:gdLst>
                  <a:gd name="T0" fmla="*/ 193 w 318"/>
                  <a:gd name="T1" fmla="*/ 92 h 256"/>
                  <a:gd name="T2" fmla="*/ 42 w 318"/>
                  <a:gd name="T3" fmla="*/ 92 h 256"/>
                  <a:gd name="T4" fmla="*/ 42 w 318"/>
                  <a:gd name="T5" fmla="*/ 92 h 256"/>
                  <a:gd name="T6" fmla="*/ 33 w 318"/>
                  <a:gd name="T7" fmla="*/ 93 h 256"/>
                  <a:gd name="T8" fmla="*/ 23 w 318"/>
                  <a:gd name="T9" fmla="*/ 95 h 256"/>
                  <a:gd name="T10" fmla="*/ 17 w 318"/>
                  <a:gd name="T11" fmla="*/ 99 h 256"/>
                  <a:gd name="T12" fmla="*/ 11 w 318"/>
                  <a:gd name="T13" fmla="*/ 103 h 256"/>
                  <a:gd name="T14" fmla="*/ 6 w 318"/>
                  <a:gd name="T15" fmla="*/ 109 h 256"/>
                  <a:gd name="T16" fmla="*/ 2 w 318"/>
                  <a:gd name="T17" fmla="*/ 115 h 256"/>
                  <a:gd name="T18" fmla="*/ 0 w 318"/>
                  <a:gd name="T19" fmla="*/ 121 h 256"/>
                  <a:gd name="T20" fmla="*/ 0 w 318"/>
                  <a:gd name="T21" fmla="*/ 129 h 256"/>
                  <a:gd name="T22" fmla="*/ 0 w 318"/>
                  <a:gd name="T23" fmla="*/ 135 h 256"/>
                  <a:gd name="T24" fmla="*/ 2 w 318"/>
                  <a:gd name="T25" fmla="*/ 141 h 256"/>
                  <a:gd name="T26" fmla="*/ 6 w 318"/>
                  <a:gd name="T27" fmla="*/ 147 h 256"/>
                  <a:gd name="T28" fmla="*/ 10 w 318"/>
                  <a:gd name="T29" fmla="*/ 153 h 256"/>
                  <a:gd name="T30" fmla="*/ 16 w 318"/>
                  <a:gd name="T31" fmla="*/ 158 h 256"/>
                  <a:gd name="T32" fmla="*/ 22 w 318"/>
                  <a:gd name="T33" fmla="*/ 161 h 256"/>
                  <a:gd name="T34" fmla="*/ 31 w 318"/>
                  <a:gd name="T35" fmla="*/ 163 h 256"/>
                  <a:gd name="T36" fmla="*/ 40 w 318"/>
                  <a:gd name="T37" fmla="*/ 164 h 256"/>
                  <a:gd name="T38" fmla="*/ 193 w 318"/>
                  <a:gd name="T39" fmla="*/ 164 h 256"/>
                  <a:gd name="T40" fmla="*/ 193 w 318"/>
                  <a:gd name="T41" fmla="*/ 164 h 256"/>
                  <a:gd name="T42" fmla="*/ 166 w 318"/>
                  <a:gd name="T43" fmla="*/ 188 h 256"/>
                  <a:gd name="T44" fmla="*/ 166 w 318"/>
                  <a:gd name="T45" fmla="*/ 188 h 256"/>
                  <a:gd name="T46" fmla="*/ 160 w 318"/>
                  <a:gd name="T47" fmla="*/ 197 h 256"/>
                  <a:gd name="T48" fmla="*/ 155 w 318"/>
                  <a:gd name="T49" fmla="*/ 205 h 256"/>
                  <a:gd name="T50" fmla="*/ 153 w 318"/>
                  <a:gd name="T51" fmla="*/ 213 h 256"/>
                  <a:gd name="T52" fmla="*/ 152 w 318"/>
                  <a:gd name="T53" fmla="*/ 221 h 256"/>
                  <a:gd name="T54" fmla="*/ 153 w 318"/>
                  <a:gd name="T55" fmla="*/ 228 h 256"/>
                  <a:gd name="T56" fmla="*/ 156 w 318"/>
                  <a:gd name="T57" fmla="*/ 235 h 256"/>
                  <a:gd name="T58" fmla="*/ 159 w 318"/>
                  <a:gd name="T59" fmla="*/ 241 h 256"/>
                  <a:gd name="T60" fmla="*/ 163 w 318"/>
                  <a:gd name="T61" fmla="*/ 246 h 256"/>
                  <a:gd name="T62" fmla="*/ 169 w 318"/>
                  <a:gd name="T63" fmla="*/ 250 h 256"/>
                  <a:gd name="T64" fmla="*/ 175 w 318"/>
                  <a:gd name="T65" fmla="*/ 254 h 256"/>
                  <a:gd name="T66" fmla="*/ 182 w 318"/>
                  <a:gd name="T67" fmla="*/ 256 h 256"/>
                  <a:gd name="T68" fmla="*/ 189 w 318"/>
                  <a:gd name="T69" fmla="*/ 256 h 256"/>
                  <a:gd name="T70" fmla="*/ 197 w 318"/>
                  <a:gd name="T71" fmla="*/ 255 h 256"/>
                  <a:gd name="T72" fmla="*/ 204 w 318"/>
                  <a:gd name="T73" fmla="*/ 251 h 256"/>
                  <a:gd name="T74" fmla="*/ 211 w 318"/>
                  <a:gd name="T75" fmla="*/ 246 h 256"/>
                  <a:gd name="T76" fmla="*/ 219 w 318"/>
                  <a:gd name="T77" fmla="*/ 239 h 256"/>
                  <a:gd name="T78" fmla="*/ 318 w 318"/>
                  <a:gd name="T79" fmla="*/ 128 h 256"/>
                  <a:gd name="T80" fmla="*/ 219 w 318"/>
                  <a:gd name="T81" fmla="*/ 17 h 256"/>
                  <a:gd name="T82" fmla="*/ 219 w 318"/>
                  <a:gd name="T83" fmla="*/ 17 h 256"/>
                  <a:gd name="T84" fmla="*/ 211 w 318"/>
                  <a:gd name="T85" fmla="*/ 10 h 256"/>
                  <a:gd name="T86" fmla="*/ 204 w 318"/>
                  <a:gd name="T87" fmla="*/ 5 h 256"/>
                  <a:gd name="T88" fmla="*/ 197 w 318"/>
                  <a:gd name="T89" fmla="*/ 1 h 256"/>
                  <a:gd name="T90" fmla="*/ 189 w 318"/>
                  <a:gd name="T91" fmla="*/ 0 h 256"/>
                  <a:gd name="T92" fmla="*/ 182 w 318"/>
                  <a:gd name="T93" fmla="*/ 0 h 256"/>
                  <a:gd name="T94" fmla="*/ 175 w 318"/>
                  <a:gd name="T95" fmla="*/ 3 h 256"/>
                  <a:gd name="T96" fmla="*/ 168 w 318"/>
                  <a:gd name="T97" fmla="*/ 6 h 256"/>
                  <a:gd name="T98" fmla="*/ 163 w 318"/>
                  <a:gd name="T99" fmla="*/ 11 h 256"/>
                  <a:gd name="T100" fmla="*/ 158 w 318"/>
                  <a:gd name="T101" fmla="*/ 16 h 256"/>
                  <a:gd name="T102" fmla="*/ 155 w 318"/>
                  <a:gd name="T103" fmla="*/ 22 h 256"/>
                  <a:gd name="T104" fmla="*/ 153 w 318"/>
                  <a:gd name="T105" fmla="*/ 29 h 256"/>
                  <a:gd name="T106" fmla="*/ 152 w 318"/>
                  <a:gd name="T107" fmla="*/ 36 h 256"/>
                  <a:gd name="T108" fmla="*/ 152 w 318"/>
                  <a:gd name="T109" fmla="*/ 43 h 256"/>
                  <a:gd name="T110" fmla="*/ 155 w 318"/>
                  <a:gd name="T111" fmla="*/ 52 h 256"/>
                  <a:gd name="T112" fmla="*/ 159 w 318"/>
                  <a:gd name="T113" fmla="*/ 59 h 256"/>
                  <a:gd name="T114" fmla="*/ 165 w 318"/>
                  <a:gd name="T115" fmla="*/ 67 h 256"/>
                  <a:gd name="T116" fmla="*/ 193 w 318"/>
                  <a:gd name="T117" fmla="*/ 92 h 256"/>
                  <a:gd name="T118" fmla="*/ 193 w 318"/>
                  <a:gd name="T119" fmla="*/ 9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8" h="256">
                    <a:moveTo>
                      <a:pt x="193" y="92"/>
                    </a:moveTo>
                    <a:lnTo>
                      <a:pt x="42" y="92"/>
                    </a:lnTo>
                    <a:lnTo>
                      <a:pt x="42" y="92"/>
                    </a:lnTo>
                    <a:lnTo>
                      <a:pt x="33" y="93"/>
                    </a:lnTo>
                    <a:lnTo>
                      <a:pt x="23" y="95"/>
                    </a:lnTo>
                    <a:lnTo>
                      <a:pt x="17" y="99"/>
                    </a:lnTo>
                    <a:lnTo>
                      <a:pt x="11" y="103"/>
                    </a:lnTo>
                    <a:lnTo>
                      <a:pt x="6" y="109"/>
                    </a:lnTo>
                    <a:lnTo>
                      <a:pt x="2" y="115"/>
                    </a:lnTo>
                    <a:lnTo>
                      <a:pt x="0" y="121"/>
                    </a:lnTo>
                    <a:lnTo>
                      <a:pt x="0" y="129"/>
                    </a:lnTo>
                    <a:lnTo>
                      <a:pt x="0" y="135"/>
                    </a:lnTo>
                    <a:lnTo>
                      <a:pt x="2" y="141"/>
                    </a:lnTo>
                    <a:lnTo>
                      <a:pt x="6" y="147"/>
                    </a:lnTo>
                    <a:lnTo>
                      <a:pt x="10" y="153"/>
                    </a:lnTo>
                    <a:lnTo>
                      <a:pt x="16" y="158"/>
                    </a:lnTo>
                    <a:lnTo>
                      <a:pt x="22" y="161"/>
                    </a:lnTo>
                    <a:lnTo>
                      <a:pt x="31" y="163"/>
                    </a:lnTo>
                    <a:lnTo>
                      <a:pt x="40" y="164"/>
                    </a:lnTo>
                    <a:lnTo>
                      <a:pt x="193" y="164"/>
                    </a:lnTo>
                    <a:lnTo>
                      <a:pt x="193" y="164"/>
                    </a:lnTo>
                    <a:lnTo>
                      <a:pt x="166" y="188"/>
                    </a:lnTo>
                    <a:lnTo>
                      <a:pt x="166" y="188"/>
                    </a:lnTo>
                    <a:lnTo>
                      <a:pt x="160" y="197"/>
                    </a:lnTo>
                    <a:lnTo>
                      <a:pt x="155" y="205"/>
                    </a:lnTo>
                    <a:lnTo>
                      <a:pt x="153" y="213"/>
                    </a:lnTo>
                    <a:lnTo>
                      <a:pt x="152" y="221"/>
                    </a:lnTo>
                    <a:lnTo>
                      <a:pt x="153" y="228"/>
                    </a:lnTo>
                    <a:lnTo>
                      <a:pt x="156" y="235"/>
                    </a:lnTo>
                    <a:lnTo>
                      <a:pt x="159" y="241"/>
                    </a:lnTo>
                    <a:lnTo>
                      <a:pt x="163" y="246"/>
                    </a:lnTo>
                    <a:lnTo>
                      <a:pt x="169" y="250"/>
                    </a:lnTo>
                    <a:lnTo>
                      <a:pt x="175" y="254"/>
                    </a:lnTo>
                    <a:lnTo>
                      <a:pt x="182" y="256"/>
                    </a:lnTo>
                    <a:lnTo>
                      <a:pt x="189" y="256"/>
                    </a:lnTo>
                    <a:lnTo>
                      <a:pt x="197" y="255"/>
                    </a:lnTo>
                    <a:lnTo>
                      <a:pt x="204" y="251"/>
                    </a:lnTo>
                    <a:lnTo>
                      <a:pt x="211" y="246"/>
                    </a:lnTo>
                    <a:lnTo>
                      <a:pt x="219" y="239"/>
                    </a:lnTo>
                    <a:lnTo>
                      <a:pt x="318" y="128"/>
                    </a:lnTo>
                    <a:lnTo>
                      <a:pt x="219" y="17"/>
                    </a:lnTo>
                    <a:lnTo>
                      <a:pt x="219" y="17"/>
                    </a:lnTo>
                    <a:lnTo>
                      <a:pt x="211" y="10"/>
                    </a:lnTo>
                    <a:lnTo>
                      <a:pt x="204" y="5"/>
                    </a:lnTo>
                    <a:lnTo>
                      <a:pt x="197" y="1"/>
                    </a:lnTo>
                    <a:lnTo>
                      <a:pt x="189" y="0"/>
                    </a:lnTo>
                    <a:lnTo>
                      <a:pt x="182" y="0"/>
                    </a:lnTo>
                    <a:lnTo>
                      <a:pt x="175" y="3"/>
                    </a:lnTo>
                    <a:lnTo>
                      <a:pt x="168" y="6"/>
                    </a:lnTo>
                    <a:lnTo>
                      <a:pt x="163" y="11"/>
                    </a:lnTo>
                    <a:lnTo>
                      <a:pt x="158" y="16"/>
                    </a:lnTo>
                    <a:lnTo>
                      <a:pt x="155" y="22"/>
                    </a:lnTo>
                    <a:lnTo>
                      <a:pt x="153" y="29"/>
                    </a:lnTo>
                    <a:lnTo>
                      <a:pt x="152" y="36"/>
                    </a:lnTo>
                    <a:lnTo>
                      <a:pt x="152" y="43"/>
                    </a:lnTo>
                    <a:lnTo>
                      <a:pt x="155" y="52"/>
                    </a:lnTo>
                    <a:lnTo>
                      <a:pt x="159" y="59"/>
                    </a:lnTo>
                    <a:lnTo>
                      <a:pt x="165" y="67"/>
                    </a:lnTo>
                    <a:lnTo>
                      <a:pt x="193" y="92"/>
                    </a:lnTo>
                    <a:lnTo>
                      <a:pt x="193" y="92"/>
                    </a:lnTo>
                    <a:close/>
                  </a:path>
                </a:pathLst>
              </a:custGeom>
              <a:solidFill>
                <a:srgbClr val="999999"/>
              </a:solidFill>
              <a:ln>
                <a:noFill/>
              </a:ln>
              <a:effectLst/>
            </p:spPr>
            <p:txBody>
              <a:bodyPr wrap="square" lIns="71985" tIns="0" rIns="17996" bIns="0" anchor="ctr" anchorCtr="0"/>
              <a:lstStyle/>
              <a:p>
                <a:pPr marL="92057" indent="-92057" defTabSz="1076110" fontAlgn="ctr" latinLnBrk="0">
                  <a:spcBef>
                    <a:spcPts val="100"/>
                  </a:spcBef>
                  <a:buClr>
                    <a:srgbClr val="808080"/>
                  </a:buClr>
                  <a:buSzPct val="80000"/>
                  <a:buFont typeface="Arial" pitchFamily="34" charset="0"/>
                  <a:buChar char="•"/>
                </a:pPr>
                <a:endParaRPr lang="ko-KR" altLang="en-US" sz="900" kern="0" spc="-50" dirty="0">
                  <a:ln>
                    <a:solidFill>
                      <a:srgbClr val="009882">
                        <a:alpha val="0"/>
                      </a:srgbClr>
                    </a:solidFill>
                  </a:ln>
                  <a:solidFill>
                    <a:schemeClr val="tx1">
                      <a:lumMod val="75000"/>
                      <a:lumOff val="25000"/>
                    </a:schemeClr>
                  </a:solidFill>
                  <a:latin typeface="+mj-lt"/>
                  <a:ea typeface="KoPub돋움체 Medium" pitchFamily="18" charset="-127"/>
                </a:endParaRPr>
              </a:p>
            </p:txBody>
          </p:sp>
        </p:grpSp>
        <p:sp>
          <p:nvSpPr>
            <p:cNvPr id="13" name="내용 개체 틀 2">
              <a:extLst>
                <a:ext uri="{FF2B5EF4-FFF2-40B4-BE49-F238E27FC236}">
                  <a16:creationId xmlns:a16="http://schemas.microsoft.com/office/drawing/2014/main" id="{D083F93F-43BF-3120-59EF-14432108031B}"/>
                </a:ext>
              </a:extLst>
            </p:cNvPr>
            <p:cNvSpPr txBox="1">
              <a:spLocks/>
            </p:cNvSpPr>
            <p:nvPr/>
          </p:nvSpPr>
          <p:spPr>
            <a:xfrm>
              <a:off x="651285" y="5942762"/>
              <a:ext cx="5870197" cy="149913"/>
            </a:xfrm>
            <a:prstGeom prst="rect">
              <a:avLst/>
            </a:prstGeom>
          </p:spPr>
          <p:txBody>
            <a:bodyPr wrap="none" lIns="0" tIns="0" rIns="0" b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lvl="2" defTabSz="1067544" latinLnBrk="0">
                <a:buSzPct val="90000"/>
              </a:pPr>
              <a:r>
                <a:rPr lang="en" altLang="ko-KR" sz="900" dirty="0"/>
                <a:t>※ Tasks subject to testing are selected in consultation with AIS, taking into account importance, call frequency, etc.</a:t>
              </a:r>
              <a:endParaRPr lang="ko-KR" altLang="en-US" sz="900" dirty="0">
                <a:ln>
                  <a:solidFill>
                    <a:schemeClr val="bg1">
                      <a:alpha val="0"/>
                    </a:schemeClr>
                  </a:solidFill>
                </a:ln>
                <a:solidFill>
                  <a:schemeClr val="tx1">
                    <a:lumMod val="65000"/>
                    <a:lumOff val="35000"/>
                  </a:schemeClr>
                </a:solidFill>
                <a:latin typeface="+mj-lt"/>
                <a:ea typeface="KoPub돋움체 Medium" pitchFamily="18" charset="-127"/>
              </a:endParaRPr>
            </a:p>
          </p:txBody>
        </p:sp>
        <p:grpSp>
          <p:nvGrpSpPr>
            <p:cNvPr id="14" name="그룹 13">
              <a:extLst>
                <a:ext uri="{FF2B5EF4-FFF2-40B4-BE49-F238E27FC236}">
                  <a16:creationId xmlns:a16="http://schemas.microsoft.com/office/drawing/2014/main" id="{200B4BCF-A5C3-218D-88CE-A05EAB5950AB}"/>
                </a:ext>
              </a:extLst>
            </p:cNvPr>
            <p:cNvGrpSpPr/>
            <p:nvPr/>
          </p:nvGrpSpPr>
          <p:grpSpPr>
            <a:xfrm>
              <a:off x="2957439" y="2328965"/>
              <a:ext cx="2318990" cy="3552899"/>
              <a:chOff x="2636163" y="2655458"/>
              <a:chExt cx="2318990" cy="3718560"/>
            </a:xfrm>
          </p:grpSpPr>
          <p:cxnSp>
            <p:nvCxnSpPr>
              <p:cNvPr id="390" name="직선 연결선 116">
                <a:extLst>
                  <a:ext uri="{FF2B5EF4-FFF2-40B4-BE49-F238E27FC236}">
                    <a16:creationId xmlns:a16="http://schemas.microsoft.com/office/drawing/2014/main" id="{BCAEF24E-A440-1BE8-602C-5F57658062AF}"/>
                  </a:ext>
                </a:extLst>
              </p:cNvPr>
              <p:cNvCxnSpPr/>
              <p:nvPr/>
            </p:nvCxnSpPr>
            <p:spPr>
              <a:xfrm>
                <a:off x="4955153" y="2655458"/>
                <a:ext cx="0" cy="3695700"/>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1" name="직선 연결선 117">
                <a:extLst>
                  <a:ext uri="{FF2B5EF4-FFF2-40B4-BE49-F238E27FC236}">
                    <a16:creationId xmlns:a16="http://schemas.microsoft.com/office/drawing/2014/main" id="{2A602222-D215-FB16-CC7B-ECA8B6BFA493}"/>
                  </a:ext>
                </a:extLst>
              </p:cNvPr>
              <p:cNvCxnSpPr/>
              <p:nvPr/>
            </p:nvCxnSpPr>
            <p:spPr>
              <a:xfrm>
                <a:off x="2636163" y="2678318"/>
                <a:ext cx="0" cy="3695700"/>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5" name="직선 연결선 118">
              <a:extLst>
                <a:ext uri="{FF2B5EF4-FFF2-40B4-BE49-F238E27FC236}">
                  <a16:creationId xmlns:a16="http://schemas.microsoft.com/office/drawing/2014/main" id="{1A047B01-DCD2-6733-A19D-46330E0B7F4A}"/>
                </a:ext>
              </a:extLst>
            </p:cNvPr>
            <p:cNvCxnSpPr>
              <a:cxnSpLocks/>
            </p:cNvCxnSpPr>
            <p:nvPr/>
          </p:nvCxnSpPr>
          <p:spPr>
            <a:xfrm>
              <a:off x="664688" y="5881864"/>
              <a:ext cx="9216000" cy="0"/>
            </a:xfrm>
            <a:prstGeom prst="line">
              <a:avLst/>
            </a:prstGeom>
            <a:ln w="222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6" name="그룹 15">
              <a:extLst>
                <a:ext uri="{FF2B5EF4-FFF2-40B4-BE49-F238E27FC236}">
                  <a16:creationId xmlns:a16="http://schemas.microsoft.com/office/drawing/2014/main" id="{1EC52B18-FAC5-6DCB-3BB1-A470B173B153}"/>
                </a:ext>
              </a:extLst>
            </p:cNvPr>
            <p:cNvGrpSpPr/>
            <p:nvPr/>
          </p:nvGrpSpPr>
          <p:grpSpPr>
            <a:xfrm>
              <a:off x="767774" y="2408730"/>
              <a:ext cx="2052000" cy="880812"/>
              <a:chOff x="446498" y="2735225"/>
              <a:chExt cx="2286287" cy="981380"/>
            </a:xfrm>
          </p:grpSpPr>
          <p:sp>
            <p:nvSpPr>
              <p:cNvPr id="385" name="양쪽 모서리가 둥근 사각형 97">
                <a:extLst>
                  <a:ext uri="{FF2B5EF4-FFF2-40B4-BE49-F238E27FC236}">
                    <a16:creationId xmlns:a16="http://schemas.microsoft.com/office/drawing/2014/main" id="{CF30A9DE-837F-7B25-4412-9F4021C065A9}"/>
                  </a:ext>
                </a:extLst>
              </p:cNvPr>
              <p:cNvSpPr/>
              <p:nvPr/>
            </p:nvSpPr>
            <p:spPr>
              <a:xfrm>
                <a:off x="492186" y="3128906"/>
                <a:ext cx="2235240" cy="587699"/>
              </a:xfrm>
              <a:prstGeom prst="round2SameRect">
                <a:avLst>
                  <a:gd name="adj1" fmla="val 0"/>
                  <a:gd name="adj2" fmla="val 0"/>
                </a:avLst>
              </a:prstGeom>
              <a:noFill/>
              <a:ln w="6350" cap="flat" cmpd="sng" algn="ctr">
                <a:noFill/>
                <a:prstDash val="solid"/>
              </a:ln>
              <a:effectLst/>
            </p:spPr>
            <p:txBody>
              <a:bodyPr wrap="square" lIns="0" tIns="0" rIns="0" bIns="0" rtlCol="0" anchor="t" anchorCtr="0">
                <a:spAutoFit/>
              </a:bodyPr>
              <a:lstStyle/>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1000" dirty="0">
                    <a:ln>
                      <a:solidFill>
                        <a:srgbClr val="4F81BD">
                          <a:shade val="50000"/>
                          <a:alpha val="0"/>
                        </a:srgbClr>
                      </a:solidFill>
                    </a:ln>
                    <a:solidFill>
                      <a:prstClr val="black">
                        <a:lumMod val="75000"/>
                        <a:lumOff val="25000"/>
                      </a:prstClr>
                    </a:solidFill>
                    <a:latin typeface="+mj-lt"/>
                    <a:ea typeface="KoPub돋움체 Medium" pitchFamily="18" charset="-127"/>
                  </a:rPr>
                  <a:t>AIS performance requirements analysis</a:t>
                </a:r>
              </a:p>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1000" dirty="0">
                    <a:ln>
                      <a:solidFill>
                        <a:srgbClr val="4F81BD">
                          <a:shade val="50000"/>
                          <a:alpha val="0"/>
                        </a:srgbClr>
                      </a:solidFill>
                    </a:ln>
                    <a:solidFill>
                      <a:prstClr val="black">
                        <a:lumMod val="75000"/>
                        <a:lumOff val="25000"/>
                      </a:prstClr>
                    </a:solidFill>
                    <a:latin typeface="+mj-lt"/>
                    <a:ea typeface="KoPub돋움체 Medium" pitchFamily="18" charset="-127"/>
                  </a:rPr>
                  <a:t>Business/system change analysis</a:t>
                </a:r>
                <a:endParaRPr lang="ko-KR" altLang="en-US" sz="1000" dirty="0">
                  <a:ln>
                    <a:solidFill>
                      <a:srgbClr val="4F81BD">
                        <a:shade val="50000"/>
                        <a:alpha val="0"/>
                      </a:srgbClr>
                    </a:solidFill>
                  </a:ln>
                  <a:solidFill>
                    <a:prstClr val="black">
                      <a:lumMod val="75000"/>
                      <a:lumOff val="25000"/>
                    </a:prstClr>
                  </a:solidFill>
                  <a:latin typeface="+mj-lt"/>
                  <a:ea typeface="KoPub돋움체 Medium" pitchFamily="18" charset="-127"/>
                </a:endParaRPr>
              </a:p>
            </p:txBody>
          </p:sp>
          <p:grpSp>
            <p:nvGrpSpPr>
              <p:cNvPr id="386" name="그룹 385">
                <a:extLst>
                  <a:ext uri="{FF2B5EF4-FFF2-40B4-BE49-F238E27FC236}">
                    <a16:creationId xmlns:a16="http://schemas.microsoft.com/office/drawing/2014/main" id="{0399303E-7E52-42B4-09D4-7A633F8563E0}"/>
                  </a:ext>
                </a:extLst>
              </p:cNvPr>
              <p:cNvGrpSpPr/>
              <p:nvPr/>
            </p:nvGrpSpPr>
            <p:grpSpPr>
              <a:xfrm>
                <a:off x="446498" y="2735225"/>
                <a:ext cx="2286287" cy="298160"/>
                <a:chOff x="446498" y="2735225"/>
                <a:chExt cx="2286287" cy="298160"/>
              </a:xfrm>
            </p:grpSpPr>
            <p:sp>
              <p:nvSpPr>
                <p:cNvPr id="387" name="Rectangle 93" descr="그림12">
                  <a:extLst>
                    <a:ext uri="{FF2B5EF4-FFF2-40B4-BE49-F238E27FC236}">
                      <a16:creationId xmlns:a16="http://schemas.microsoft.com/office/drawing/2014/main" id="{C05D3620-317C-750E-3B99-33D4698E60C8}"/>
                    </a:ext>
                  </a:extLst>
                </p:cNvPr>
                <p:cNvSpPr>
                  <a:spLocks noChangeArrowheads="1"/>
                </p:cNvSpPr>
                <p:nvPr/>
              </p:nvSpPr>
              <p:spPr bwMode="auto">
                <a:xfrm>
                  <a:off x="446498" y="2745385"/>
                  <a:ext cx="2286287" cy="288000"/>
                </a:xfrm>
                <a:prstGeom prst="roundRect">
                  <a:avLst>
                    <a:gd name="adj" fmla="val 0"/>
                  </a:avLst>
                </a:prstGeom>
                <a:solidFill>
                  <a:schemeClr val="bg1">
                    <a:lumMod val="95000"/>
                  </a:schemeClr>
                </a:solidFill>
                <a:ln w="3175" cap="flat" cmpd="sng" algn="ctr">
                  <a:noFill/>
                  <a:prstDash val="solid"/>
                  <a:miter lim="800000"/>
                </a:ln>
                <a:effectLst>
                  <a:outerShdw dist="12700" dir="16200000" rotWithShape="0">
                    <a:schemeClr val="bg1">
                      <a:lumMod val="65000"/>
                    </a:schemeClr>
                  </a:outerShdw>
                </a:effectLst>
              </p:spPr>
              <p:txBody>
                <a:bodyPr wrap="square" lIns="288000" tIns="0" rIns="0" bIns="0" rtlCol="0" anchor="ctr"/>
                <a:lstStyle/>
                <a:p>
                  <a:pPr latinLnBrk="0">
                    <a:buClr>
                      <a:srgbClr val="969696"/>
                    </a:buClr>
                    <a:tabLst>
                      <a:tab pos="913029" algn="l"/>
                      <a:tab pos="7304230" algn="r"/>
                    </a:tabLst>
                  </a:pPr>
                  <a:r>
                    <a:rPr lang="en" altLang="ko-KR" sz="1100" spc="-30" dirty="0">
                      <a:ln>
                        <a:solidFill>
                          <a:srgbClr val="8DA7C1">
                            <a:alpha val="0"/>
                          </a:srgbClr>
                        </a:solidFill>
                      </a:ln>
                      <a:solidFill>
                        <a:schemeClr val="tx1">
                          <a:lumMod val="75000"/>
                          <a:lumOff val="25000"/>
                        </a:schemeClr>
                      </a:solidFill>
                      <a:latin typeface="+mj-lt"/>
                    </a:rPr>
                    <a:t>business analytics</a:t>
                  </a:r>
                  <a:endParaRPr lang="ko-KR" altLang="en-US" sz="1100" spc="-30" dirty="0">
                    <a:ln>
                      <a:solidFill>
                        <a:srgbClr val="8DA7C1">
                          <a:alpha val="0"/>
                        </a:srgbClr>
                      </a:solidFill>
                    </a:ln>
                    <a:solidFill>
                      <a:schemeClr val="tx1">
                        <a:lumMod val="75000"/>
                        <a:lumOff val="25000"/>
                      </a:schemeClr>
                    </a:solidFill>
                    <a:latin typeface="+mj-lt"/>
                  </a:endParaRPr>
                </a:p>
              </p:txBody>
            </p:sp>
            <p:cxnSp>
              <p:nvCxnSpPr>
                <p:cNvPr id="388" name="직선 연결선 123">
                  <a:extLst>
                    <a:ext uri="{FF2B5EF4-FFF2-40B4-BE49-F238E27FC236}">
                      <a16:creationId xmlns:a16="http://schemas.microsoft.com/office/drawing/2014/main" id="{3A5E0DD7-66C2-EA06-DAB3-2876CCB9FB61}"/>
                    </a:ext>
                  </a:extLst>
                </p:cNvPr>
                <p:cNvCxnSpPr>
                  <a:cxnSpLocks/>
                </p:cNvCxnSpPr>
                <p:nvPr/>
              </p:nvCxnSpPr>
              <p:spPr>
                <a:xfrm>
                  <a:off x="446498" y="2735225"/>
                  <a:ext cx="105952" cy="11021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389" name="직사각형 388">
                  <a:extLst>
                    <a:ext uri="{FF2B5EF4-FFF2-40B4-BE49-F238E27FC236}">
                      <a16:creationId xmlns:a16="http://schemas.microsoft.com/office/drawing/2014/main" id="{898638AF-5AB7-AC2A-0FAF-409DC211393E}"/>
                    </a:ext>
                  </a:extLst>
                </p:cNvPr>
                <p:cNvSpPr/>
                <p:nvPr/>
              </p:nvSpPr>
              <p:spPr>
                <a:xfrm>
                  <a:off x="501965" y="2793949"/>
                  <a:ext cx="195265" cy="19087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050" kern="0" dirty="0">
                      <a:ln>
                        <a:solidFill>
                          <a:srgbClr val="009882">
                            <a:alpha val="0"/>
                          </a:srgbClr>
                        </a:solidFill>
                      </a:ln>
                      <a:solidFill>
                        <a:prstClr val="white"/>
                      </a:solidFill>
                      <a:latin typeface="+mj-lt"/>
                      <a:ea typeface="KoPub돋움체 Bold" pitchFamily="18" charset="-127"/>
                    </a:rPr>
                    <a:t>1</a:t>
                  </a:r>
                  <a:endParaRPr lang="ko-KR" altLang="en-US" sz="1050" kern="0" dirty="0">
                    <a:ln>
                      <a:solidFill>
                        <a:srgbClr val="009882">
                          <a:alpha val="0"/>
                        </a:srgbClr>
                      </a:solidFill>
                    </a:ln>
                    <a:solidFill>
                      <a:prstClr val="white"/>
                    </a:solidFill>
                    <a:latin typeface="+mj-lt"/>
                    <a:ea typeface="KoPub돋움체 Bold" pitchFamily="18" charset="-127"/>
                  </a:endParaRPr>
                </a:p>
              </p:txBody>
            </p:sp>
          </p:grpSp>
        </p:grpSp>
        <p:grpSp>
          <p:nvGrpSpPr>
            <p:cNvPr id="17" name="그룹 16">
              <a:extLst>
                <a:ext uri="{FF2B5EF4-FFF2-40B4-BE49-F238E27FC236}">
                  <a16:creationId xmlns:a16="http://schemas.microsoft.com/office/drawing/2014/main" id="{0AB70CD5-7AAF-B11E-794D-4BF179C9B4E4}"/>
                </a:ext>
              </a:extLst>
            </p:cNvPr>
            <p:cNvGrpSpPr/>
            <p:nvPr/>
          </p:nvGrpSpPr>
          <p:grpSpPr>
            <a:xfrm>
              <a:off x="767774" y="4146089"/>
              <a:ext cx="2052000" cy="925228"/>
              <a:chOff x="446498" y="2735225"/>
              <a:chExt cx="2286287" cy="1030868"/>
            </a:xfrm>
          </p:grpSpPr>
          <p:sp>
            <p:nvSpPr>
              <p:cNvPr id="60" name="양쪽 모서리가 둥근 사각형 97">
                <a:extLst>
                  <a:ext uri="{FF2B5EF4-FFF2-40B4-BE49-F238E27FC236}">
                    <a16:creationId xmlns:a16="http://schemas.microsoft.com/office/drawing/2014/main" id="{0D5749FA-0C49-893E-FC6B-DDD0EBCF105E}"/>
                  </a:ext>
                </a:extLst>
              </p:cNvPr>
              <p:cNvSpPr/>
              <p:nvPr/>
            </p:nvSpPr>
            <p:spPr>
              <a:xfrm>
                <a:off x="492186" y="3128903"/>
                <a:ext cx="2235240" cy="637190"/>
              </a:xfrm>
              <a:prstGeom prst="round2SameRect">
                <a:avLst>
                  <a:gd name="adj1" fmla="val 0"/>
                  <a:gd name="adj2" fmla="val 0"/>
                </a:avLst>
              </a:prstGeom>
              <a:noFill/>
              <a:ln w="6350" cap="flat" cmpd="sng" algn="ctr">
                <a:noFill/>
                <a:prstDash val="solid"/>
              </a:ln>
              <a:effectLst/>
            </p:spPr>
            <p:txBody>
              <a:bodyPr wrap="square" lIns="0" tIns="0" rIns="0" bIns="0" rtlCol="0" anchor="t" anchorCtr="0">
                <a:spAutoFit/>
              </a:bodyPr>
              <a:lstStyle/>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1000" dirty="0">
                    <a:ln>
                      <a:solidFill>
                        <a:srgbClr val="4F81BD">
                          <a:shade val="50000"/>
                          <a:alpha val="0"/>
                        </a:srgbClr>
                      </a:solidFill>
                    </a:ln>
                    <a:solidFill>
                      <a:prstClr val="black">
                        <a:lumMod val="75000"/>
                        <a:lumOff val="25000"/>
                      </a:prstClr>
                    </a:solidFill>
                    <a:latin typeface="+mj-lt"/>
                    <a:ea typeface="KoPub돋움체 Medium" pitchFamily="18" charset="-127"/>
                  </a:rPr>
                  <a:t>Define metrics and methods</a:t>
                </a:r>
              </a:p>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1000" dirty="0">
                    <a:ln>
                      <a:solidFill>
                        <a:srgbClr val="4F81BD">
                          <a:shade val="50000"/>
                          <a:alpha val="0"/>
                        </a:srgbClr>
                      </a:solidFill>
                    </a:ln>
                    <a:solidFill>
                      <a:prstClr val="black">
                        <a:lumMod val="75000"/>
                        <a:lumOff val="25000"/>
                      </a:prstClr>
                    </a:solidFill>
                    <a:latin typeface="+mj-lt"/>
                    <a:ea typeface="KoPub돋움체 Medium" pitchFamily="18" charset="-127"/>
                  </a:rPr>
                  <a:t>Measurement scope definition </a:t>
                </a:r>
              </a:p>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1000" dirty="0">
                    <a:ln>
                      <a:solidFill>
                        <a:srgbClr val="4F81BD">
                          <a:shade val="50000"/>
                          <a:alpha val="0"/>
                        </a:srgbClr>
                      </a:solidFill>
                    </a:ln>
                    <a:solidFill>
                      <a:prstClr val="black">
                        <a:lumMod val="75000"/>
                        <a:lumOff val="25000"/>
                      </a:prstClr>
                    </a:solidFill>
                    <a:latin typeface="+mj-lt"/>
                    <a:ea typeface="KoPub돋움체 Medium" pitchFamily="18" charset="-127"/>
                  </a:rPr>
                  <a:t>Define target level</a:t>
                </a:r>
                <a:endParaRPr lang="ko-KR" altLang="en-US" sz="1000" dirty="0">
                  <a:ln>
                    <a:solidFill>
                      <a:srgbClr val="4F81BD">
                        <a:shade val="50000"/>
                        <a:alpha val="0"/>
                      </a:srgbClr>
                    </a:solidFill>
                  </a:ln>
                  <a:solidFill>
                    <a:prstClr val="black">
                      <a:lumMod val="75000"/>
                      <a:lumOff val="25000"/>
                    </a:prstClr>
                  </a:solidFill>
                  <a:latin typeface="+mj-lt"/>
                  <a:ea typeface="KoPub돋움체 Medium" pitchFamily="18" charset="-127"/>
                </a:endParaRPr>
              </a:p>
            </p:txBody>
          </p:sp>
          <p:grpSp>
            <p:nvGrpSpPr>
              <p:cNvPr id="61" name="그룹 60">
                <a:extLst>
                  <a:ext uri="{FF2B5EF4-FFF2-40B4-BE49-F238E27FC236}">
                    <a16:creationId xmlns:a16="http://schemas.microsoft.com/office/drawing/2014/main" id="{C3180ED9-BDED-FD25-AA3F-65DE3A70C786}"/>
                  </a:ext>
                </a:extLst>
              </p:cNvPr>
              <p:cNvGrpSpPr/>
              <p:nvPr/>
            </p:nvGrpSpPr>
            <p:grpSpPr>
              <a:xfrm>
                <a:off x="446498" y="2735225"/>
                <a:ext cx="2286287" cy="298160"/>
                <a:chOff x="446498" y="2735225"/>
                <a:chExt cx="2286287" cy="298160"/>
              </a:xfrm>
            </p:grpSpPr>
            <p:sp>
              <p:nvSpPr>
                <p:cNvPr id="62" name="Rectangle 93" descr="그림12">
                  <a:extLst>
                    <a:ext uri="{FF2B5EF4-FFF2-40B4-BE49-F238E27FC236}">
                      <a16:creationId xmlns:a16="http://schemas.microsoft.com/office/drawing/2014/main" id="{3789EB92-047E-9477-FD99-8F1CF7CDAFAA}"/>
                    </a:ext>
                  </a:extLst>
                </p:cNvPr>
                <p:cNvSpPr>
                  <a:spLocks noChangeArrowheads="1"/>
                </p:cNvSpPr>
                <p:nvPr/>
              </p:nvSpPr>
              <p:spPr bwMode="auto">
                <a:xfrm>
                  <a:off x="446498" y="2745385"/>
                  <a:ext cx="2286287" cy="288000"/>
                </a:xfrm>
                <a:prstGeom prst="roundRect">
                  <a:avLst>
                    <a:gd name="adj" fmla="val 0"/>
                  </a:avLst>
                </a:prstGeom>
                <a:solidFill>
                  <a:schemeClr val="bg1">
                    <a:lumMod val="95000"/>
                  </a:schemeClr>
                </a:solidFill>
                <a:ln w="3175" cap="flat" cmpd="sng" algn="ctr">
                  <a:noFill/>
                  <a:prstDash val="solid"/>
                  <a:miter lim="800000"/>
                </a:ln>
                <a:effectLst>
                  <a:outerShdw dist="12700" dir="16200000" rotWithShape="0">
                    <a:schemeClr val="bg1">
                      <a:lumMod val="65000"/>
                    </a:schemeClr>
                  </a:outerShdw>
                </a:effectLst>
              </p:spPr>
              <p:txBody>
                <a:bodyPr wrap="square" lIns="288000" tIns="0" rIns="0" bIns="0" rtlCol="0" anchor="ctr"/>
                <a:lstStyle/>
                <a:p>
                  <a:pPr latinLnBrk="0">
                    <a:buClr>
                      <a:srgbClr val="969696"/>
                    </a:buClr>
                    <a:tabLst>
                      <a:tab pos="913029" algn="l"/>
                      <a:tab pos="7304230" algn="r"/>
                    </a:tabLst>
                    <a:defRPr/>
                  </a:pPr>
                  <a:r>
                    <a:rPr lang="en" altLang="ko-KR" sz="1100" spc="-30" dirty="0">
                      <a:ln>
                        <a:solidFill>
                          <a:srgbClr val="8DA7C1">
                            <a:alpha val="0"/>
                          </a:srgbClr>
                        </a:solidFill>
                      </a:ln>
                      <a:solidFill>
                        <a:schemeClr val="tx1">
                          <a:lumMod val="75000"/>
                          <a:lumOff val="25000"/>
                        </a:schemeClr>
                      </a:solidFill>
                      <a:latin typeface="+mj-lt"/>
                    </a:rPr>
                    <a:t>Setting performance goals</a:t>
                  </a:r>
                  <a:endParaRPr lang="ko-KR" altLang="en-US" sz="1100" spc="-30" dirty="0">
                    <a:ln>
                      <a:solidFill>
                        <a:srgbClr val="8DA7C1">
                          <a:alpha val="0"/>
                        </a:srgbClr>
                      </a:solidFill>
                    </a:ln>
                    <a:solidFill>
                      <a:schemeClr val="tx1">
                        <a:lumMod val="75000"/>
                        <a:lumOff val="25000"/>
                      </a:schemeClr>
                    </a:solidFill>
                    <a:latin typeface="+mj-lt"/>
                  </a:endParaRPr>
                </a:p>
              </p:txBody>
            </p:sp>
            <p:cxnSp>
              <p:nvCxnSpPr>
                <p:cNvPr id="63" name="직선 연결선 129">
                  <a:extLst>
                    <a:ext uri="{FF2B5EF4-FFF2-40B4-BE49-F238E27FC236}">
                      <a16:creationId xmlns:a16="http://schemas.microsoft.com/office/drawing/2014/main" id="{EC94DADB-792B-46E5-F76D-C6C077E14704}"/>
                    </a:ext>
                  </a:extLst>
                </p:cNvPr>
                <p:cNvCxnSpPr>
                  <a:cxnSpLocks/>
                </p:cNvCxnSpPr>
                <p:nvPr/>
              </p:nvCxnSpPr>
              <p:spPr>
                <a:xfrm>
                  <a:off x="446498" y="2735225"/>
                  <a:ext cx="105952" cy="11021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384" name="직사각형 383">
                  <a:extLst>
                    <a:ext uri="{FF2B5EF4-FFF2-40B4-BE49-F238E27FC236}">
                      <a16:creationId xmlns:a16="http://schemas.microsoft.com/office/drawing/2014/main" id="{D6200B2E-CBDE-692A-587C-70F444D468A6}"/>
                    </a:ext>
                  </a:extLst>
                </p:cNvPr>
                <p:cNvSpPr/>
                <p:nvPr/>
              </p:nvSpPr>
              <p:spPr>
                <a:xfrm>
                  <a:off x="501965" y="2793949"/>
                  <a:ext cx="195265" cy="19087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050" kern="0" dirty="0">
                      <a:ln>
                        <a:solidFill>
                          <a:srgbClr val="009882">
                            <a:alpha val="0"/>
                          </a:srgbClr>
                        </a:solidFill>
                      </a:ln>
                      <a:solidFill>
                        <a:prstClr val="white"/>
                      </a:solidFill>
                      <a:latin typeface="+mj-lt"/>
                      <a:ea typeface="KoPub돋움체 Bold" pitchFamily="18" charset="-127"/>
                    </a:rPr>
                    <a:t>2</a:t>
                  </a:r>
                  <a:endParaRPr lang="ko-KR" altLang="en-US" sz="1050" kern="0" dirty="0">
                    <a:ln>
                      <a:solidFill>
                        <a:srgbClr val="009882">
                          <a:alpha val="0"/>
                        </a:srgbClr>
                      </a:solidFill>
                    </a:ln>
                    <a:solidFill>
                      <a:prstClr val="white"/>
                    </a:solidFill>
                    <a:latin typeface="+mj-lt"/>
                    <a:ea typeface="KoPub돋움체 Bold" pitchFamily="18" charset="-127"/>
                  </a:endParaRPr>
                </a:p>
              </p:txBody>
            </p:sp>
          </p:grpSp>
        </p:grpSp>
        <p:grpSp>
          <p:nvGrpSpPr>
            <p:cNvPr id="18" name="그룹 17">
              <a:extLst>
                <a:ext uri="{FF2B5EF4-FFF2-40B4-BE49-F238E27FC236}">
                  <a16:creationId xmlns:a16="http://schemas.microsoft.com/office/drawing/2014/main" id="{7426CFFA-F487-C663-37A6-17DBEC7BE1A7}"/>
                </a:ext>
              </a:extLst>
            </p:cNvPr>
            <p:cNvGrpSpPr/>
            <p:nvPr/>
          </p:nvGrpSpPr>
          <p:grpSpPr>
            <a:xfrm>
              <a:off x="3071359" y="2408728"/>
              <a:ext cx="2052000" cy="1241714"/>
              <a:chOff x="446498" y="2735225"/>
              <a:chExt cx="2286287" cy="1383489"/>
            </a:xfrm>
          </p:grpSpPr>
          <p:sp>
            <p:nvSpPr>
              <p:cNvPr id="55" name="양쪽 모서리가 둥근 사각형 97">
                <a:extLst>
                  <a:ext uri="{FF2B5EF4-FFF2-40B4-BE49-F238E27FC236}">
                    <a16:creationId xmlns:a16="http://schemas.microsoft.com/office/drawing/2014/main" id="{D8869A74-3DC3-23CD-38E0-9A1D13212DE9}"/>
                  </a:ext>
                </a:extLst>
              </p:cNvPr>
              <p:cNvSpPr/>
              <p:nvPr/>
            </p:nvSpPr>
            <p:spPr>
              <a:xfrm>
                <a:off x="492186" y="3128905"/>
                <a:ext cx="2238121" cy="989809"/>
              </a:xfrm>
              <a:prstGeom prst="round2SameRect">
                <a:avLst>
                  <a:gd name="adj1" fmla="val 0"/>
                  <a:gd name="adj2" fmla="val 0"/>
                </a:avLst>
              </a:prstGeom>
              <a:noFill/>
              <a:ln w="6350" cap="flat" cmpd="sng" algn="ctr">
                <a:noFill/>
                <a:prstDash val="solid"/>
              </a:ln>
              <a:effectLst/>
            </p:spPr>
            <p:txBody>
              <a:bodyPr wrap="square" lIns="0" tIns="0" rIns="0" bIns="0" rtlCol="0" anchor="t" anchorCtr="0">
                <a:spAutoFit/>
              </a:bodyPr>
              <a:lstStyle/>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1000" dirty="0">
                    <a:ln>
                      <a:solidFill>
                        <a:srgbClr val="4F81BD">
                          <a:shade val="50000"/>
                          <a:alpha val="0"/>
                        </a:srgbClr>
                      </a:solidFill>
                    </a:ln>
                    <a:solidFill>
                      <a:prstClr val="black">
                        <a:lumMod val="75000"/>
                        <a:lumOff val="25000"/>
                      </a:prstClr>
                    </a:solidFill>
                    <a:latin typeface="+mj-lt"/>
                    <a:ea typeface="KoPub돋움체 Medium" pitchFamily="18" charset="-127"/>
                  </a:rPr>
                  <a:t>Establish test performance procedures</a:t>
                </a:r>
              </a:p>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1000" dirty="0">
                    <a:ln>
                      <a:solidFill>
                        <a:srgbClr val="4F81BD">
                          <a:shade val="50000"/>
                          <a:alpha val="0"/>
                        </a:srgbClr>
                      </a:solidFill>
                    </a:ln>
                    <a:solidFill>
                      <a:prstClr val="black">
                        <a:lumMod val="75000"/>
                        <a:lumOff val="25000"/>
                      </a:prstClr>
                    </a:solidFill>
                    <a:latin typeface="+mj-lt"/>
                    <a:ea typeface="KoPub돋움체 Medium" pitchFamily="18" charset="-127"/>
                  </a:rPr>
                  <a:t>Measurement method definition </a:t>
                </a:r>
              </a:p>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1000" dirty="0">
                    <a:ln>
                      <a:solidFill>
                        <a:srgbClr val="4F81BD">
                          <a:shade val="50000"/>
                          <a:alpha val="0"/>
                        </a:srgbClr>
                      </a:solidFill>
                    </a:ln>
                    <a:solidFill>
                      <a:prstClr val="black">
                        <a:lumMod val="75000"/>
                        <a:lumOff val="25000"/>
                      </a:prstClr>
                    </a:solidFill>
                    <a:latin typeface="+mj-lt"/>
                    <a:ea typeface="KoPub돋움체 Medium" pitchFamily="18" charset="-127"/>
                  </a:rPr>
                  <a:t>Selection of test target system/task</a:t>
                </a:r>
                <a:endParaRPr lang="ko-KR" altLang="en-US" sz="1000" dirty="0">
                  <a:ln>
                    <a:solidFill>
                      <a:srgbClr val="4F81BD">
                        <a:shade val="50000"/>
                        <a:alpha val="0"/>
                      </a:srgbClr>
                    </a:solidFill>
                  </a:ln>
                  <a:solidFill>
                    <a:prstClr val="black">
                      <a:lumMod val="75000"/>
                      <a:lumOff val="25000"/>
                    </a:prstClr>
                  </a:solidFill>
                  <a:latin typeface="+mj-lt"/>
                  <a:ea typeface="KoPub돋움체 Medium" pitchFamily="18" charset="-127"/>
                </a:endParaRPr>
              </a:p>
            </p:txBody>
          </p:sp>
          <p:grpSp>
            <p:nvGrpSpPr>
              <p:cNvPr id="56" name="그룹 55">
                <a:extLst>
                  <a:ext uri="{FF2B5EF4-FFF2-40B4-BE49-F238E27FC236}">
                    <a16:creationId xmlns:a16="http://schemas.microsoft.com/office/drawing/2014/main" id="{78881F47-FFC0-AFF8-CE66-A1CBE6BC9722}"/>
                  </a:ext>
                </a:extLst>
              </p:cNvPr>
              <p:cNvGrpSpPr/>
              <p:nvPr/>
            </p:nvGrpSpPr>
            <p:grpSpPr>
              <a:xfrm>
                <a:off x="446498" y="2735225"/>
                <a:ext cx="2286287" cy="298160"/>
                <a:chOff x="446498" y="2735225"/>
                <a:chExt cx="2286287" cy="298160"/>
              </a:xfrm>
            </p:grpSpPr>
            <p:sp>
              <p:nvSpPr>
                <p:cNvPr id="57" name="Rectangle 93" descr="그림12">
                  <a:extLst>
                    <a:ext uri="{FF2B5EF4-FFF2-40B4-BE49-F238E27FC236}">
                      <a16:creationId xmlns:a16="http://schemas.microsoft.com/office/drawing/2014/main" id="{E95A28D2-319D-BDCC-FB3D-DDB1EA686489}"/>
                    </a:ext>
                  </a:extLst>
                </p:cNvPr>
                <p:cNvSpPr>
                  <a:spLocks noChangeArrowheads="1"/>
                </p:cNvSpPr>
                <p:nvPr/>
              </p:nvSpPr>
              <p:spPr bwMode="auto">
                <a:xfrm>
                  <a:off x="446498" y="2745385"/>
                  <a:ext cx="2286287" cy="288000"/>
                </a:xfrm>
                <a:prstGeom prst="roundRect">
                  <a:avLst>
                    <a:gd name="adj" fmla="val 0"/>
                  </a:avLst>
                </a:prstGeom>
                <a:solidFill>
                  <a:schemeClr val="bg1">
                    <a:lumMod val="95000"/>
                  </a:schemeClr>
                </a:solidFill>
                <a:ln w="3175" cap="flat" cmpd="sng" algn="ctr">
                  <a:noFill/>
                  <a:prstDash val="solid"/>
                  <a:miter lim="800000"/>
                </a:ln>
                <a:effectLst>
                  <a:outerShdw dist="12700" dir="16200000" rotWithShape="0">
                    <a:schemeClr val="bg1">
                      <a:lumMod val="65000"/>
                    </a:schemeClr>
                  </a:outerShdw>
                </a:effectLst>
              </p:spPr>
              <p:txBody>
                <a:bodyPr wrap="square" lIns="288000" tIns="0" rIns="0" bIns="0" rtlCol="0" anchor="ctr"/>
                <a:lstStyle/>
                <a:p>
                  <a:pPr latinLnBrk="0">
                    <a:buClr>
                      <a:srgbClr val="969696"/>
                    </a:buClr>
                    <a:tabLst>
                      <a:tab pos="913029" algn="l"/>
                      <a:tab pos="7304230" algn="r"/>
                    </a:tabLst>
                  </a:pPr>
                  <a:r>
                    <a:rPr lang="en" altLang="ko-KR" sz="1100" spc="-30" dirty="0">
                      <a:ln>
                        <a:solidFill>
                          <a:srgbClr val="8DA7C1">
                            <a:alpha val="0"/>
                          </a:srgbClr>
                        </a:solidFill>
                      </a:ln>
                      <a:solidFill>
                        <a:schemeClr val="tx1">
                          <a:lumMod val="75000"/>
                          <a:lumOff val="25000"/>
                        </a:schemeClr>
                      </a:solidFill>
                      <a:latin typeface="+mj-lt"/>
                    </a:rPr>
                    <a:t>Develop a test plan</a:t>
                  </a:r>
                  <a:endParaRPr lang="ko-KR" altLang="en-US" sz="1100" spc="-30" dirty="0">
                    <a:ln>
                      <a:solidFill>
                        <a:srgbClr val="8DA7C1">
                          <a:alpha val="0"/>
                        </a:srgbClr>
                      </a:solidFill>
                    </a:ln>
                    <a:solidFill>
                      <a:schemeClr val="tx1">
                        <a:lumMod val="75000"/>
                        <a:lumOff val="25000"/>
                      </a:schemeClr>
                    </a:solidFill>
                    <a:latin typeface="+mj-lt"/>
                  </a:endParaRPr>
                </a:p>
              </p:txBody>
            </p:sp>
            <p:cxnSp>
              <p:nvCxnSpPr>
                <p:cNvPr id="58" name="직선 연결선 135">
                  <a:extLst>
                    <a:ext uri="{FF2B5EF4-FFF2-40B4-BE49-F238E27FC236}">
                      <a16:creationId xmlns:a16="http://schemas.microsoft.com/office/drawing/2014/main" id="{3C71D37B-4689-0107-3CC1-B69C0F7B819D}"/>
                    </a:ext>
                  </a:extLst>
                </p:cNvPr>
                <p:cNvCxnSpPr>
                  <a:cxnSpLocks/>
                </p:cNvCxnSpPr>
                <p:nvPr/>
              </p:nvCxnSpPr>
              <p:spPr>
                <a:xfrm>
                  <a:off x="446498" y="2735225"/>
                  <a:ext cx="105952" cy="11021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59" name="직사각형 58">
                  <a:extLst>
                    <a:ext uri="{FF2B5EF4-FFF2-40B4-BE49-F238E27FC236}">
                      <a16:creationId xmlns:a16="http://schemas.microsoft.com/office/drawing/2014/main" id="{9019BB9C-DD61-C295-2F89-16004DBB02C4}"/>
                    </a:ext>
                  </a:extLst>
                </p:cNvPr>
                <p:cNvSpPr/>
                <p:nvPr/>
              </p:nvSpPr>
              <p:spPr>
                <a:xfrm>
                  <a:off x="501965" y="2793949"/>
                  <a:ext cx="195265" cy="19087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050" kern="0" dirty="0">
                      <a:ln>
                        <a:solidFill>
                          <a:srgbClr val="009882">
                            <a:alpha val="0"/>
                          </a:srgbClr>
                        </a:solidFill>
                      </a:ln>
                      <a:solidFill>
                        <a:prstClr val="white"/>
                      </a:solidFill>
                      <a:latin typeface="+mj-lt"/>
                      <a:ea typeface="KoPub돋움체 Bold" pitchFamily="18" charset="-127"/>
                    </a:rPr>
                    <a:t>1</a:t>
                  </a:r>
                  <a:endParaRPr lang="ko-KR" altLang="en-US" sz="1050" kern="0" dirty="0">
                    <a:ln>
                      <a:solidFill>
                        <a:srgbClr val="009882">
                          <a:alpha val="0"/>
                        </a:srgbClr>
                      </a:solidFill>
                    </a:ln>
                    <a:solidFill>
                      <a:prstClr val="white"/>
                    </a:solidFill>
                    <a:latin typeface="+mj-lt"/>
                    <a:ea typeface="KoPub돋움체 Bold" pitchFamily="18" charset="-127"/>
                  </a:endParaRPr>
                </a:p>
              </p:txBody>
            </p:sp>
          </p:grpSp>
        </p:grpSp>
        <p:grpSp>
          <p:nvGrpSpPr>
            <p:cNvPr id="19" name="그룹 18">
              <a:extLst>
                <a:ext uri="{FF2B5EF4-FFF2-40B4-BE49-F238E27FC236}">
                  <a16:creationId xmlns:a16="http://schemas.microsoft.com/office/drawing/2014/main" id="{EFFF7B82-FD37-A097-6BD8-AC8A0DD8DFBB}"/>
                </a:ext>
              </a:extLst>
            </p:cNvPr>
            <p:cNvGrpSpPr/>
            <p:nvPr/>
          </p:nvGrpSpPr>
          <p:grpSpPr>
            <a:xfrm>
              <a:off x="3071359" y="3968605"/>
              <a:ext cx="2052000" cy="1613536"/>
              <a:chOff x="446498" y="2537471"/>
              <a:chExt cx="2286287" cy="1797763"/>
            </a:xfrm>
          </p:grpSpPr>
          <p:sp>
            <p:nvSpPr>
              <p:cNvPr id="51" name="양쪽 모서리가 둥근 사각형 97">
                <a:extLst>
                  <a:ext uri="{FF2B5EF4-FFF2-40B4-BE49-F238E27FC236}">
                    <a16:creationId xmlns:a16="http://schemas.microsoft.com/office/drawing/2014/main" id="{449547DE-E8CC-FD4A-0F50-E3E9B7B6D54F}"/>
                  </a:ext>
                </a:extLst>
              </p:cNvPr>
              <p:cNvSpPr/>
              <p:nvPr/>
            </p:nvSpPr>
            <p:spPr>
              <a:xfrm>
                <a:off x="492186" y="3128905"/>
                <a:ext cx="2233129" cy="1206329"/>
              </a:xfrm>
              <a:prstGeom prst="round2SameRect">
                <a:avLst>
                  <a:gd name="adj1" fmla="val 0"/>
                  <a:gd name="adj2" fmla="val 0"/>
                </a:avLst>
              </a:prstGeom>
              <a:noFill/>
              <a:ln w="6350" cap="flat" cmpd="sng" algn="ctr">
                <a:noFill/>
                <a:prstDash val="solid"/>
              </a:ln>
              <a:effectLst/>
            </p:spPr>
            <p:txBody>
              <a:bodyPr wrap="square" lIns="0" tIns="0" rIns="0" bIns="0" rtlCol="0" anchor="t" anchorCtr="0">
                <a:spAutoFit/>
              </a:bodyPr>
              <a:lstStyle/>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1000" dirty="0">
                    <a:ln>
                      <a:solidFill>
                        <a:srgbClr val="4F81BD">
                          <a:shade val="50000"/>
                          <a:alpha val="0"/>
                        </a:srgbClr>
                      </a:solidFill>
                    </a:ln>
                    <a:solidFill>
                      <a:prstClr val="black">
                        <a:lumMod val="75000"/>
                        <a:lumOff val="25000"/>
                      </a:prstClr>
                    </a:solidFill>
                    <a:latin typeface="+mj-lt"/>
                    <a:ea typeface="KoPub돋움체 Medium" pitchFamily="18" charset="-127"/>
                  </a:rPr>
                  <a:t>Detailed test scenario definition</a:t>
                </a:r>
              </a:p>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1000" dirty="0">
                    <a:ln>
                      <a:solidFill>
                        <a:srgbClr val="4F81BD">
                          <a:shade val="50000"/>
                          <a:alpha val="0"/>
                        </a:srgbClr>
                      </a:solidFill>
                    </a:ln>
                    <a:solidFill>
                      <a:prstClr val="black">
                        <a:lumMod val="75000"/>
                        <a:lumOff val="25000"/>
                      </a:prstClr>
                    </a:solidFill>
                    <a:latin typeface="+mj-lt"/>
                    <a:ea typeface="KoPub돋움체 Medium" pitchFamily="18" charset="-127"/>
                  </a:rPr>
                  <a:t>test script development</a:t>
                </a:r>
              </a:p>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1000" dirty="0">
                    <a:ln>
                      <a:solidFill>
                        <a:srgbClr val="4F81BD">
                          <a:shade val="50000"/>
                          <a:alpha val="0"/>
                        </a:srgbClr>
                      </a:solidFill>
                    </a:ln>
                    <a:solidFill>
                      <a:prstClr val="black">
                        <a:lumMod val="75000"/>
                        <a:lumOff val="25000"/>
                      </a:prstClr>
                    </a:solidFill>
                    <a:latin typeface="+mj-lt"/>
                    <a:ea typeface="KoPub돋움체 Medium" pitchFamily="18" charset="-127"/>
                  </a:rPr>
                  <a:t>Configuration of load generation environment</a:t>
                </a:r>
              </a:p>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1000" dirty="0">
                    <a:ln>
                      <a:solidFill>
                        <a:srgbClr val="4F81BD">
                          <a:shade val="50000"/>
                          <a:alpha val="0"/>
                        </a:srgbClr>
                      </a:solidFill>
                    </a:ln>
                    <a:solidFill>
                      <a:prstClr val="black">
                        <a:lumMod val="75000"/>
                        <a:lumOff val="25000"/>
                      </a:prstClr>
                    </a:solidFill>
                    <a:latin typeface="+mj-lt"/>
                    <a:ea typeface="KoPub돋움체 Medium" pitchFamily="18" charset="-127"/>
                  </a:rPr>
                  <a:t>Configuring performance analysis and collection environment</a:t>
                </a:r>
                <a:endParaRPr lang="ko-KR" altLang="en-US" sz="1000" dirty="0">
                  <a:ln>
                    <a:solidFill>
                      <a:srgbClr val="4F81BD">
                        <a:shade val="50000"/>
                        <a:alpha val="0"/>
                      </a:srgbClr>
                    </a:solidFill>
                  </a:ln>
                  <a:solidFill>
                    <a:prstClr val="black">
                      <a:lumMod val="75000"/>
                      <a:lumOff val="25000"/>
                    </a:prstClr>
                  </a:solidFill>
                  <a:latin typeface="+mj-lt"/>
                  <a:ea typeface="KoPub돋움체 Medium" pitchFamily="18" charset="-127"/>
                </a:endParaRPr>
              </a:p>
            </p:txBody>
          </p:sp>
          <p:grpSp>
            <p:nvGrpSpPr>
              <p:cNvPr id="52" name="그룹 51">
                <a:extLst>
                  <a:ext uri="{FF2B5EF4-FFF2-40B4-BE49-F238E27FC236}">
                    <a16:creationId xmlns:a16="http://schemas.microsoft.com/office/drawing/2014/main" id="{E1A4C086-2827-4F01-672E-0B54E99590CA}"/>
                  </a:ext>
                </a:extLst>
              </p:cNvPr>
              <p:cNvGrpSpPr/>
              <p:nvPr/>
            </p:nvGrpSpPr>
            <p:grpSpPr>
              <a:xfrm>
                <a:off x="446498" y="2537471"/>
                <a:ext cx="2286287" cy="383932"/>
                <a:chOff x="446498" y="2537471"/>
                <a:chExt cx="2286287" cy="383932"/>
              </a:xfrm>
            </p:grpSpPr>
            <p:sp>
              <p:nvSpPr>
                <p:cNvPr id="53" name="Rectangle 93" descr="그림12">
                  <a:extLst>
                    <a:ext uri="{FF2B5EF4-FFF2-40B4-BE49-F238E27FC236}">
                      <a16:creationId xmlns:a16="http://schemas.microsoft.com/office/drawing/2014/main" id="{6BF09FA2-59B0-49E2-D37F-80A1E3419C9C}"/>
                    </a:ext>
                  </a:extLst>
                </p:cNvPr>
                <p:cNvSpPr>
                  <a:spLocks noChangeArrowheads="1"/>
                </p:cNvSpPr>
                <p:nvPr/>
              </p:nvSpPr>
              <p:spPr bwMode="auto">
                <a:xfrm>
                  <a:off x="446498" y="2537471"/>
                  <a:ext cx="2286287" cy="383932"/>
                </a:xfrm>
                <a:prstGeom prst="roundRect">
                  <a:avLst>
                    <a:gd name="adj" fmla="val 0"/>
                  </a:avLst>
                </a:prstGeom>
                <a:solidFill>
                  <a:schemeClr val="bg1">
                    <a:lumMod val="95000"/>
                  </a:schemeClr>
                </a:solidFill>
                <a:ln w="3175" cap="flat" cmpd="sng" algn="ctr">
                  <a:noFill/>
                  <a:prstDash val="solid"/>
                  <a:miter lim="800000"/>
                </a:ln>
                <a:effectLst>
                  <a:outerShdw dist="12700" dir="16200000" rotWithShape="0">
                    <a:schemeClr val="bg1">
                      <a:lumMod val="65000"/>
                    </a:schemeClr>
                  </a:outerShdw>
                </a:effectLst>
              </p:spPr>
              <p:txBody>
                <a:bodyPr wrap="square" lIns="288000" tIns="0" rIns="0" bIns="0" rtlCol="0" anchor="ctr"/>
                <a:lstStyle/>
                <a:p>
                  <a:pPr latinLnBrk="0">
                    <a:buClr>
                      <a:srgbClr val="969696"/>
                    </a:buClr>
                    <a:tabLst>
                      <a:tab pos="913029" algn="l"/>
                      <a:tab pos="7304230" algn="r"/>
                    </a:tabLst>
                  </a:pPr>
                  <a:r>
                    <a:rPr lang="en" altLang="ko-KR" sz="1100" spc="-30" dirty="0">
                      <a:ln>
                        <a:solidFill>
                          <a:srgbClr val="8DA7C1">
                            <a:alpha val="0"/>
                          </a:srgbClr>
                        </a:solidFill>
                      </a:ln>
                      <a:solidFill>
                        <a:schemeClr val="tx1">
                          <a:lumMod val="75000"/>
                          <a:lumOff val="25000"/>
                        </a:schemeClr>
                      </a:solidFill>
                      <a:latin typeface="+mj-lt"/>
                    </a:rPr>
                    <a:t>Scenario and environment preparation</a:t>
                  </a:r>
                  <a:endParaRPr lang="ko-KR" altLang="en-US" sz="1100" spc="-30" dirty="0">
                    <a:ln>
                      <a:solidFill>
                        <a:srgbClr val="8DA7C1">
                          <a:alpha val="0"/>
                        </a:srgbClr>
                      </a:solidFill>
                    </a:ln>
                    <a:solidFill>
                      <a:schemeClr val="tx1">
                        <a:lumMod val="75000"/>
                        <a:lumOff val="25000"/>
                      </a:schemeClr>
                    </a:solidFill>
                    <a:latin typeface="+mj-lt"/>
                  </a:endParaRPr>
                </a:p>
              </p:txBody>
            </p:sp>
            <p:sp>
              <p:nvSpPr>
                <p:cNvPr id="54" name="직사각형 53">
                  <a:extLst>
                    <a:ext uri="{FF2B5EF4-FFF2-40B4-BE49-F238E27FC236}">
                      <a16:creationId xmlns:a16="http://schemas.microsoft.com/office/drawing/2014/main" id="{728A2AE6-C437-D125-7581-ABABECCFCA2E}"/>
                    </a:ext>
                  </a:extLst>
                </p:cNvPr>
                <p:cNvSpPr/>
                <p:nvPr/>
              </p:nvSpPr>
              <p:spPr>
                <a:xfrm>
                  <a:off x="501965" y="2595160"/>
                  <a:ext cx="195265" cy="19087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050" kern="0" dirty="0">
                      <a:ln>
                        <a:solidFill>
                          <a:srgbClr val="009882">
                            <a:alpha val="0"/>
                          </a:srgbClr>
                        </a:solidFill>
                      </a:ln>
                      <a:solidFill>
                        <a:prstClr val="white"/>
                      </a:solidFill>
                      <a:latin typeface="+mj-lt"/>
                      <a:ea typeface="KoPub돋움체 Bold" pitchFamily="18" charset="-127"/>
                    </a:rPr>
                    <a:t>2</a:t>
                  </a:r>
                  <a:endParaRPr lang="ko-KR" altLang="en-US" sz="1050" kern="0" dirty="0">
                    <a:ln>
                      <a:solidFill>
                        <a:srgbClr val="009882">
                          <a:alpha val="0"/>
                        </a:srgbClr>
                      </a:solidFill>
                    </a:ln>
                    <a:solidFill>
                      <a:prstClr val="white"/>
                    </a:solidFill>
                    <a:latin typeface="+mj-lt"/>
                    <a:ea typeface="KoPub돋움체 Bold" pitchFamily="18" charset="-127"/>
                  </a:endParaRPr>
                </a:p>
              </p:txBody>
            </p:sp>
          </p:grpSp>
        </p:grpSp>
        <p:grpSp>
          <p:nvGrpSpPr>
            <p:cNvPr id="20" name="그룹 19">
              <a:extLst>
                <a:ext uri="{FF2B5EF4-FFF2-40B4-BE49-F238E27FC236}">
                  <a16:creationId xmlns:a16="http://schemas.microsoft.com/office/drawing/2014/main" id="{9C2CDD27-DBC6-21FF-358E-910ECFB1EF24}"/>
                </a:ext>
              </a:extLst>
            </p:cNvPr>
            <p:cNvGrpSpPr/>
            <p:nvPr/>
          </p:nvGrpSpPr>
          <p:grpSpPr>
            <a:xfrm>
              <a:off x="5418905" y="2408727"/>
              <a:ext cx="2052000" cy="941888"/>
              <a:chOff x="446498" y="2735225"/>
              <a:chExt cx="2286287" cy="1049431"/>
            </a:xfrm>
          </p:grpSpPr>
          <p:sp>
            <p:nvSpPr>
              <p:cNvPr id="46" name="양쪽 모서리가 둥근 사각형 97">
                <a:extLst>
                  <a:ext uri="{FF2B5EF4-FFF2-40B4-BE49-F238E27FC236}">
                    <a16:creationId xmlns:a16="http://schemas.microsoft.com/office/drawing/2014/main" id="{808CEE4F-26D6-C968-9FB3-CD2AE433350C}"/>
                  </a:ext>
                </a:extLst>
              </p:cNvPr>
              <p:cNvSpPr/>
              <p:nvPr/>
            </p:nvSpPr>
            <p:spPr>
              <a:xfrm>
                <a:off x="492186" y="3128906"/>
                <a:ext cx="2229754" cy="655750"/>
              </a:xfrm>
              <a:prstGeom prst="round2SameRect">
                <a:avLst>
                  <a:gd name="adj1" fmla="val 0"/>
                  <a:gd name="adj2" fmla="val 0"/>
                </a:avLst>
              </a:prstGeom>
              <a:noFill/>
              <a:ln w="6350" cap="flat" cmpd="sng" algn="ctr">
                <a:noFill/>
                <a:prstDash val="solid"/>
              </a:ln>
              <a:effectLst/>
            </p:spPr>
            <p:txBody>
              <a:bodyPr wrap="square" lIns="0" tIns="0" rIns="0" bIns="0" rtlCol="0" anchor="t" anchorCtr="0">
                <a:spAutoFit/>
              </a:bodyPr>
              <a:lstStyle/>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800" dirty="0">
                    <a:ln>
                      <a:solidFill>
                        <a:srgbClr val="4F81BD">
                          <a:shade val="50000"/>
                          <a:alpha val="0"/>
                        </a:srgbClr>
                      </a:solidFill>
                    </a:ln>
                    <a:solidFill>
                      <a:prstClr val="black">
                        <a:lumMod val="75000"/>
                        <a:lumOff val="25000"/>
                      </a:prstClr>
                    </a:solidFill>
                    <a:latin typeface="+mj-lt"/>
                    <a:ea typeface="KoPub돋움체 Medium" pitchFamily="18" charset="-127"/>
                  </a:rPr>
                  <a:t>Measure individual business unit performance</a:t>
                </a:r>
              </a:p>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800" dirty="0">
                    <a:ln>
                      <a:solidFill>
                        <a:srgbClr val="4F81BD">
                          <a:shade val="50000"/>
                          <a:alpha val="0"/>
                        </a:srgbClr>
                      </a:solidFill>
                    </a:ln>
                    <a:solidFill>
                      <a:prstClr val="black">
                        <a:lumMod val="75000"/>
                        <a:lumOff val="25000"/>
                      </a:prstClr>
                    </a:solidFill>
                    <a:latin typeface="+mj-lt"/>
                    <a:ea typeface="KoPub돋움체 Medium" pitchFamily="18" charset="-127"/>
                  </a:rPr>
                  <a:t>Measure individual system performance</a:t>
                </a:r>
              </a:p>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800" dirty="0">
                    <a:ln>
                      <a:solidFill>
                        <a:srgbClr val="4F81BD">
                          <a:shade val="50000"/>
                          <a:alpha val="0"/>
                        </a:srgbClr>
                      </a:solidFill>
                    </a:ln>
                    <a:solidFill>
                      <a:prstClr val="black">
                        <a:lumMod val="75000"/>
                        <a:lumOff val="25000"/>
                      </a:prstClr>
                    </a:solidFill>
                    <a:latin typeface="+mj-lt"/>
                    <a:ea typeface="KoPub돋움체 Medium" pitchFamily="18" charset="-127"/>
                  </a:rPr>
                  <a:t>Analysis of measurement results</a:t>
                </a:r>
                <a:endParaRPr lang="ko-KR" altLang="en-US" sz="800" dirty="0">
                  <a:ln>
                    <a:solidFill>
                      <a:srgbClr val="4F81BD">
                        <a:shade val="50000"/>
                        <a:alpha val="0"/>
                      </a:srgbClr>
                    </a:solidFill>
                  </a:ln>
                  <a:solidFill>
                    <a:prstClr val="black">
                      <a:lumMod val="75000"/>
                      <a:lumOff val="25000"/>
                    </a:prstClr>
                  </a:solidFill>
                  <a:latin typeface="+mj-lt"/>
                  <a:ea typeface="KoPub돋움체 Medium" pitchFamily="18" charset="-127"/>
                </a:endParaRPr>
              </a:p>
            </p:txBody>
          </p:sp>
          <p:grpSp>
            <p:nvGrpSpPr>
              <p:cNvPr id="47" name="그룹 46">
                <a:extLst>
                  <a:ext uri="{FF2B5EF4-FFF2-40B4-BE49-F238E27FC236}">
                    <a16:creationId xmlns:a16="http://schemas.microsoft.com/office/drawing/2014/main" id="{9511DEA7-07EE-2F34-AC88-52D221A1A33A}"/>
                  </a:ext>
                </a:extLst>
              </p:cNvPr>
              <p:cNvGrpSpPr/>
              <p:nvPr/>
            </p:nvGrpSpPr>
            <p:grpSpPr>
              <a:xfrm>
                <a:off x="446498" y="2735225"/>
                <a:ext cx="2286287" cy="298160"/>
                <a:chOff x="446498" y="2735225"/>
                <a:chExt cx="2286287" cy="298160"/>
              </a:xfrm>
            </p:grpSpPr>
            <p:sp>
              <p:nvSpPr>
                <p:cNvPr id="48" name="Rectangle 93" descr="그림12">
                  <a:extLst>
                    <a:ext uri="{FF2B5EF4-FFF2-40B4-BE49-F238E27FC236}">
                      <a16:creationId xmlns:a16="http://schemas.microsoft.com/office/drawing/2014/main" id="{1668B849-702D-6DE6-D8DA-0F394B45D0D5}"/>
                    </a:ext>
                  </a:extLst>
                </p:cNvPr>
                <p:cNvSpPr>
                  <a:spLocks noChangeArrowheads="1"/>
                </p:cNvSpPr>
                <p:nvPr/>
              </p:nvSpPr>
              <p:spPr bwMode="auto">
                <a:xfrm>
                  <a:off x="446498" y="2745385"/>
                  <a:ext cx="2286287" cy="288000"/>
                </a:xfrm>
                <a:prstGeom prst="roundRect">
                  <a:avLst>
                    <a:gd name="adj" fmla="val 0"/>
                  </a:avLst>
                </a:prstGeom>
                <a:solidFill>
                  <a:schemeClr val="bg1">
                    <a:lumMod val="95000"/>
                  </a:schemeClr>
                </a:solidFill>
                <a:ln w="3175" cap="flat" cmpd="sng" algn="ctr">
                  <a:noFill/>
                  <a:prstDash val="solid"/>
                  <a:miter lim="800000"/>
                </a:ln>
                <a:effectLst>
                  <a:outerShdw dist="12700" dir="16200000" rotWithShape="0">
                    <a:schemeClr val="bg1">
                      <a:lumMod val="65000"/>
                    </a:schemeClr>
                  </a:outerShdw>
                </a:effectLst>
              </p:spPr>
              <p:txBody>
                <a:bodyPr wrap="square" lIns="288000" tIns="0" rIns="0" bIns="0" rtlCol="0" anchor="ctr"/>
                <a:lstStyle/>
                <a:p>
                  <a:pPr latinLnBrk="0">
                    <a:buClr>
                      <a:srgbClr val="969696"/>
                    </a:buClr>
                    <a:tabLst>
                      <a:tab pos="913029" algn="l"/>
                      <a:tab pos="7304230" algn="r"/>
                    </a:tabLst>
                  </a:pPr>
                  <a:r>
                    <a:rPr lang="en" altLang="ko-KR" sz="1100" spc="-30" dirty="0">
                      <a:ln>
                        <a:solidFill>
                          <a:srgbClr val="8DA7C1">
                            <a:alpha val="0"/>
                          </a:srgbClr>
                        </a:solidFill>
                      </a:ln>
                      <a:solidFill>
                        <a:schemeClr val="tx1">
                          <a:lumMod val="75000"/>
                          <a:lumOff val="25000"/>
                        </a:schemeClr>
                      </a:solidFill>
                      <a:latin typeface="+mj-lt"/>
                    </a:rPr>
                    <a:t>Unit performance verification</a:t>
                  </a:r>
                  <a:endParaRPr lang="ko-KR" altLang="en-US" sz="1100" spc="-30" dirty="0">
                    <a:ln>
                      <a:solidFill>
                        <a:srgbClr val="8DA7C1">
                          <a:alpha val="0"/>
                        </a:srgbClr>
                      </a:solidFill>
                    </a:ln>
                    <a:solidFill>
                      <a:schemeClr val="tx1">
                        <a:lumMod val="75000"/>
                        <a:lumOff val="25000"/>
                      </a:schemeClr>
                    </a:solidFill>
                    <a:latin typeface="+mj-lt"/>
                  </a:endParaRPr>
                </a:p>
              </p:txBody>
            </p:sp>
            <p:cxnSp>
              <p:nvCxnSpPr>
                <p:cNvPr id="49" name="직선 연결선 147">
                  <a:extLst>
                    <a:ext uri="{FF2B5EF4-FFF2-40B4-BE49-F238E27FC236}">
                      <a16:creationId xmlns:a16="http://schemas.microsoft.com/office/drawing/2014/main" id="{355A3C9F-A343-36BB-E11E-A705033A92F1}"/>
                    </a:ext>
                  </a:extLst>
                </p:cNvPr>
                <p:cNvCxnSpPr>
                  <a:cxnSpLocks/>
                </p:cNvCxnSpPr>
                <p:nvPr/>
              </p:nvCxnSpPr>
              <p:spPr>
                <a:xfrm>
                  <a:off x="446498" y="2735225"/>
                  <a:ext cx="105952" cy="11021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4F39016C-D74E-610F-F8FC-A623782E1F73}"/>
                    </a:ext>
                  </a:extLst>
                </p:cNvPr>
                <p:cNvSpPr/>
                <p:nvPr/>
              </p:nvSpPr>
              <p:spPr>
                <a:xfrm>
                  <a:off x="501965" y="2793949"/>
                  <a:ext cx="195265" cy="19087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050" kern="0" dirty="0">
                      <a:ln>
                        <a:solidFill>
                          <a:srgbClr val="009882">
                            <a:alpha val="0"/>
                          </a:srgbClr>
                        </a:solidFill>
                      </a:ln>
                      <a:solidFill>
                        <a:prstClr val="white"/>
                      </a:solidFill>
                      <a:latin typeface="+mj-lt"/>
                      <a:ea typeface="KoPub돋움체 Bold" pitchFamily="18" charset="-127"/>
                    </a:rPr>
                    <a:t>1</a:t>
                  </a:r>
                  <a:endParaRPr lang="ko-KR" altLang="en-US" sz="1050" kern="0" dirty="0">
                    <a:ln>
                      <a:solidFill>
                        <a:srgbClr val="009882">
                          <a:alpha val="0"/>
                        </a:srgbClr>
                      </a:solidFill>
                    </a:ln>
                    <a:solidFill>
                      <a:prstClr val="white"/>
                    </a:solidFill>
                    <a:latin typeface="+mj-lt"/>
                    <a:ea typeface="KoPub돋움체 Bold" pitchFamily="18" charset="-127"/>
                  </a:endParaRPr>
                </a:p>
              </p:txBody>
            </p:sp>
          </p:grpSp>
        </p:grpSp>
        <p:grpSp>
          <p:nvGrpSpPr>
            <p:cNvPr id="21" name="그룹 20">
              <a:extLst>
                <a:ext uri="{FF2B5EF4-FFF2-40B4-BE49-F238E27FC236}">
                  <a16:creationId xmlns:a16="http://schemas.microsoft.com/office/drawing/2014/main" id="{AD6874B6-C76F-B1ED-ABAC-97055BBA57B7}"/>
                </a:ext>
              </a:extLst>
            </p:cNvPr>
            <p:cNvGrpSpPr/>
            <p:nvPr/>
          </p:nvGrpSpPr>
          <p:grpSpPr>
            <a:xfrm>
              <a:off x="5409171" y="3522146"/>
              <a:ext cx="2052000" cy="1097155"/>
              <a:chOff x="446498" y="2735225"/>
              <a:chExt cx="2286287" cy="1222426"/>
            </a:xfrm>
          </p:grpSpPr>
          <p:sp>
            <p:nvSpPr>
              <p:cNvPr id="41" name="양쪽 모서리가 둥근 사각형 97">
                <a:extLst>
                  <a:ext uri="{FF2B5EF4-FFF2-40B4-BE49-F238E27FC236}">
                    <a16:creationId xmlns:a16="http://schemas.microsoft.com/office/drawing/2014/main" id="{C257199F-72E9-811F-0ADE-93A2C5DC933C}"/>
                  </a:ext>
                </a:extLst>
              </p:cNvPr>
              <p:cNvSpPr/>
              <p:nvPr/>
            </p:nvSpPr>
            <p:spPr>
              <a:xfrm>
                <a:off x="492186" y="3153431"/>
                <a:ext cx="2240599" cy="804220"/>
              </a:xfrm>
              <a:prstGeom prst="round2SameRect">
                <a:avLst>
                  <a:gd name="adj1" fmla="val 0"/>
                  <a:gd name="adj2" fmla="val 0"/>
                </a:avLst>
              </a:prstGeom>
              <a:noFill/>
              <a:ln w="6350" cap="flat" cmpd="sng" algn="ctr">
                <a:noFill/>
                <a:prstDash val="solid"/>
              </a:ln>
              <a:effectLst/>
            </p:spPr>
            <p:txBody>
              <a:bodyPr wrap="square" lIns="0" tIns="0" rIns="0" bIns="0" rtlCol="0" anchor="t" anchorCtr="0">
                <a:spAutoFit/>
              </a:bodyPr>
              <a:lstStyle/>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800" dirty="0">
                    <a:ln>
                      <a:solidFill>
                        <a:srgbClr val="4F81BD">
                          <a:shade val="50000"/>
                          <a:alpha val="0"/>
                        </a:srgbClr>
                      </a:solidFill>
                    </a:ln>
                    <a:solidFill>
                      <a:prstClr val="black">
                        <a:lumMod val="75000"/>
                        <a:lumOff val="25000"/>
                      </a:prstClr>
                    </a:solidFill>
                    <a:latin typeface="+mj-lt"/>
                    <a:ea typeface="KoPub돋움체 Medium" pitchFamily="18" charset="-127"/>
                  </a:rPr>
                  <a:t>System-level performance measurements</a:t>
                </a:r>
              </a:p>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800" dirty="0">
                    <a:ln>
                      <a:solidFill>
                        <a:srgbClr val="4F81BD">
                          <a:shade val="50000"/>
                          <a:alpha val="0"/>
                        </a:srgbClr>
                      </a:solidFill>
                    </a:ln>
                    <a:solidFill>
                      <a:prstClr val="black">
                        <a:lumMod val="75000"/>
                        <a:lumOff val="25000"/>
                      </a:prstClr>
                    </a:solidFill>
                    <a:latin typeface="+mj-lt"/>
                    <a:ea typeface="KoPub돋움체 Medium" pitchFamily="18" charset="-127"/>
                  </a:rPr>
                  <a:t>Perform target load, critical load, and stability tests</a:t>
                </a:r>
              </a:p>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800" dirty="0">
                    <a:ln>
                      <a:solidFill>
                        <a:srgbClr val="4F81BD">
                          <a:shade val="50000"/>
                          <a:alpha val="0"/>
                        </a:srgbClr>
                      </a:solidFill>
                    </a:ln>
                    <a:solidFill>
                      <a:prstClr val="black">
                        <a:lumMod val="75000"/>
                        <a:lumOff val="25000"/>
                      </a:prstClr>
                    </a:solidFill>
                    <a:latin typeface="+mj-lt"/>
                    <a:ea typeface="KoPub돋움체 Medium" pitchFamily="18" charset="-127"/>
                  </a:rPr>
                  <a:t>Analysis and evaluation of measurement results</a:t>
                </a:r>
                <a:endParaRPr lang="ko-KR" altLang="en-US" sz="800" dirty="0">
                  <a:ln>
                    <a:solidFill>
                      <a:srgbClr val="4F81BD">
                        <a:shade val="50000"/>
                        <a:alpha val="0"/>
                      </a:srgbClr>
                    </a:solidFill>
                  </a:ln>
                  <a:solidFill>
                    <a:prstClr val="black">
                      <a:lumMod val="75000"/>
                      <a:lumOff val="25000"/>
                    </a:prstClr>
                  </a:solidFill>
                  <a:latin typeface="+mj-lt"/>
                  <a:ea typeface="KoPub돋움체 Medium" pitchFamily="18" charset="-127"/>
                </a:endParaRPr>
              </a:p>
            </p:txBody>
          </p:sp>
          <p:grpSp>
            <p:nvGrpSpPr>
              <p:cNvPr id="42" name="그룹 41">
                <a:extLst>
                  <a:ext uri="{FF2B5EF4-FFF2-40B4-BE49-F238E27FC236}">
                    <a16:creationId xmlns:a16="http://schemas.microsoft.com/office/drawing/2014/main" id="{DC768C11-0DD2-FD07-5359-AEE69B0FD0B3}"/>
                  </a:ext>
                </a:extLst>
              </p:cNvPr>
              <p:cNvGrpSpPr/>
              <p:nvPr/>
            </p:nvGrpSpPr>
            <p:grpSpPr>
              <a:xfrm>
                <a:off x="446498" y="2735225"/>
                <a:ext cx="2286287" cy="420728"/>
                <a:chOff x="446498" y="2735225"/>
                <a:chExt cx="2286287" cy="420728"/>
              </a:xfrm>
            </p:grpSpPr>
            <p:sp>
              <p:nvSpPr>
                <p:cNvPr id="43" name="Rectangle 93" descr="그림12">
                  <a:extLst>
                    <a:ext uri="{FF2B5EF4-FFF2-40B4-BE49-F238E27FC236}">
                      <a16:creationId xmlns:a16="http://schemas.microsoft.com/office/drawing/2014/main" id="{504665B5-C47E-EB5B-D0CC-14D38DA34692}"/>
                    </a:ext>
                  </a:extLst>
                </p:cNvPr>
                <p:cNvSpPr>
                  <a:spLocks noChangeArrowheads="1"/>
                </p:cNvSpPr>
                <p:nvPr/>
              </p:nvSpPr>
              <p:spPr bwMode="auto">
                <a:xfrm>
                  <a:off x="446498" y="2745386"/>
                  <a:ext cx="2286287" cy="410567"/>
                </a:xfrm>
                <a:prstGeom prst="roundRect">
                  <a:avLst>
                    <a:gd name="adj" fmla="val 0"/>
                  </a:avLst>
                </a:prstGeom>
                <a:solidFill>
                  <a:schemeClr val="bg1">
                    <a:lumMod val="95000"/>
                  </a:schemeClr>
                </a:solidFill>
                <a:ln w="3175" cap="flat" cmpd="sng" algn="ctr">
                  <a:noFill/>
                  <a:prstDash val="solid"/>
                  <a:miter lim="800000"/>
                </a:ln>
                <a:effectLst>
                  <a:outerShdw dist="12700" dir="16200000" rotWithShape="0">
                    <a:schemeClr val="bg1">
                      <a:lumMod val="65000"/>
                    </a:schemeClr>
                  </a:outerShdw>
                </a:effectLst>
              </p:spPr>
              <p:txBody>
                <a:bodyPr wrap="square" lIns="288000" tIns="0" rIns="0" bIns="0" rtlCol="0" anchor="ctr"/>
                <a:lstStyle/>
                <a:p>
                  <a:pPr latinLnBrk="0">
                    <a:buClr>
                      <a:srgbClr val="969696"/>
                    </a:buClr>
                    <a:tabLst>
                      <a:tab pos="913029" algn="l"/>
                      <a:tab pos="7304230" algn="r"/>
                    </a:tabLst>
                  </a:pPr>
                  <a:r>
                    <a:rPr lang="en" altLang="ko-KR" sz="1100" spc="-30" dirty="0">
                      <a:ln>
                        <a:solidFill>
                          <a:srgbClr val="8DA7C1">
                            <a:alpha val="0"/>
                          </a:srgbClr>
                        </a:solidFill>
                      </a:ln>
                      <a:solidFill>
                        <a:schemeClr val="tx1">
                          <a:lumMod val="75000"/>
                          <a:lumOff val="25000"/>
                        </a:schemeClr>
                      </a:solidFill>
                      <a:latin typeface="+mj-lt"/>
                    </a:rPr>
                    <a:t>Integrated performance verification</a:t>
                  </a:r>
                  <a:endParaRPr lang="ko-KR" altLang="en-US" sz="1100" spc="-30" dirty="0">
                    <a:ln>
                      <a:solidFill>
                        <a:srgbClr val="8DA7C1">
                          <a:alpha val="0"/>
                        </a:srgbClr>
                      </a:solidFill>
                    </a:ln>
                    <a:solidFill>
                      <a:schemeClr val="tx1">
                        <a:lumMod val="75000"/>
                        <a:lumOff val="25000"/>
                      </a:schemeClr>
                    </a:solidFill>
                    <a:latin typeface="+mj-lt"/>
                  </a:endParaRPr>
                </a:p>
              </p:txBody>
            </p:sp>
            <p:cxnSp>
              <p:nvCxnSpPr>
                <p:cNvPr id="44" name="직선 연결선 153">
                  <a:extLst>
                    <a:ext uri="{FF2B5EF4-FFF2-40B4-BE49-F238E27FC236}">
                      <a16:creationId xmlns:a16="http://schemas.microsoft.com/office/drawing/2014/main" id="{04718C95-B8FE-1BB1-6C99-F815B8636BCC}"/>
                    </a:ext>
                  </a:extLst>
                </p:cNvPr>
                <p:cNvCxnSpPr>
                  <a:cxnSpLocks/>
                </p:cNvCxnSpPr>
                <p:nvPr/>
              </p:nvCxnSpPr>
              <p:spPr>
                <a:xfrm>
                  <a:off x="446498" y="2735225"/>
                  <a:ext cx="105952" cy="11021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3F9DB695-873B-869C-174E-D765FB7A35F4}"/>
                    </a:ext>
                  </a:extLst>
                </p:cNvPr>
                <p:cNvSpPr/>
                <p:nvPr/>
              </p:nvSpPr>
              <p:spPr>
                <a:xfrm>
                  <a:off x="501965" y="2793949"/>
                  <a:ext cx="195265" cy="19087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050" kern="0" dirty="0">
                      <a:ln>
                        <a:solidFill>
                          <a:srgbClr val="009882">
                            <a:alpha val="0"/>
                          </a:srgbClr>
                        </a:solidFill>
                      </a:ln>
                      <a:solidFill>
                        <a:prstClr val="white"/>
                      </a:solidFill>
                      <a:latin typeface="+mj-lt"/>
                      <a:ea typeface="KoPub돋움체 Bold" pitchFamily="18" charset="-127"/>
                    </a:rPr>
                    <a:t>2</a:t>
                  </a:r>
                  <a:endParaRPr lang="ko-KR" altLang="en-US" sz="1050" kern="0" dirty="0">
                    <a:ln>
                      <a:solidFill>
                        <a:srgbClr val="009882">
                          <a:alpha val="0"/>
                        </a:srgbClr>
                      </a:solidFill>
                    </a:ln>
                    <a:solidFill>
                      <a:prstClr val="white"/>
                    </a:solidFill>
                    <a:latin typeface="+mj-lt"/>
                    <a:ea typeface="KoPub돋움체 Bold" pitchFamily="18" charset="-127"/>
                  </a:endParaRPr>
                </a:p>
              </p:txBody>
            </p:sp>
          </p:grpSp>
        </p:grpSp>
        <p:grpSp>
          <p:nvGrpSpPr>
            <p:cNvPr id="22" name="그룹 21">
              <a:extLst>
                <a:ext uri="{FF2B5EF4-FFF2-40B4-BE49-F238E27FC236}">
                  <a16:creationId xmlns:a16="http://schemas.microsoft.com/office/drawing/2014/main" id="{70A09CF3-5195-A540-D750-3D6A9563CAC8}"/>
                </a:ext>
              </a:extLst>
            </p:cNvPr>
            <p:cNvGrpSpPr/>
            <p:nvPr/>
          </p:nvGrpSpPr>
          <p:grpSpPr>
            <a:xfrm>
              <a:off x="5418905" y="4727152"/>
              <a:ext cx="2052000" cy="1102456"/>
              <a:chOff x="446498" y="2638124"/>
              <a:chExt cx="2286287" cy="1228332"/>
            </a:xfrm>
          </p:grpSpPr>
          <p:sp>
            <p:nvSpPr>
              <p:cNvPr id="36" name="양쪽 모서리가 둥근 사각형 97">
                <a:extLst>
                  <a:ext uri="{FF2B5EF4-FFF2-40B4-BE49-F238E27FC236}">
                    <a16:creationId xmlns:a16="http://schemas.microsoft.com/office/drawing/2014/main" id="{FD10B744-A30A-E487-9D36-F697454ED0B0}"/>
                  </a:ext>
                </a:extLst>
              </p:cNvPr>
              <p:cNvSpPr/>
              <p:nvPr/>
            </p:nvSpPr>
            <p:spPr>
              <a:xfrm>
                <a:off x="486763" y="3062236"/>
                <a:ext cx="2229754" cy="804220"/>
              </a:xfrm>
              <a:prstGeom prst="round2SameRect">
                <a:avLst>
                  <a:gd name="adj1" fmla="val 0"/>
                  <a:gd name="adj2" fmla="val 0"/>
                </a:avLst>
              </a:prstGeom>
              <a:noFill/>
              <a:ln w="6350" cap="flat" cmpd="sng" algn="ctr">
                <a:noFill/>
                <a:prstDash val="solid"/>
              </a:ln>
              <a:effectLst/>
            </p:spPr>
            <p:txBody>
              <a:bodyPr wrap="square" lIns="0" tIns="0" rIns="0" bIns="0" rtlCol="0" anchor="t" anchorCtr="0">
                <a:spAutoFit/>
              </a:bodyPr>
              <a:lstStyle/>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800" dirty="0">
                    <a:ln>
                      <a:solidFill>
                        <a:srgbClr val="4F81BD">
                          <a:shade val="50000"/>
                          <a:alpha val="0"/>
                        </a:srgbClr>
                      </a:solidFill>
                    </a:ln>
                    <a:solidFill>
                      <a:prstClr val="black">
                        <a:lumMod val="75000"/>
                        <a:lumOff val="25000"/>
                      </a:prstClr>
                    </a:solidFill>
                    <a:latin typeface="+mj-lt"/>
                    <a:ea typeface="KoPub돋움체 Medium" pitchFamily="18" charset="-127"/>
                  </a:rPr>
                  <a:t>Identify performance vulnerabilities and bottlenecks</a:t>
                </a:r>
              </a:p>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800" dirty="0">
                    <a:ln>
                      <a:solidFill>
                        <a:srgbClr val="4F81BD">
                          <a:shade val="50000"/>
                          <a:alpha val="0"/>
                        </a:srgbClr>
                      </a:solidFill>
                    </a:ln>
                    <a:solidFill>
                      <a:prstClr val="black">
                        <a:lumMod val="75000"/>
                        <a:lumOff val="25000"/>
                      </a:prstClr>
                    </a:solidFill>
                    <a:latin typeface="+mj-lt"/>
                    <a:ea typeface="KoPub돋움체 Medium" pitchFamily="18" charset="-127"/>
                  </a:rPr>
                  <a:t>Improvement direction and impact analysis</a:t>
                </a:r>
              </a:p>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800" dirty="0">
                    <a:ln>
                      <a:solidFill>
                        <a:srgbClr val="4F81BD">
                          <a:shade val="50000"/>
                          <a:alpha val="0"/>
                        </a:srgbClr>
                      </a:solidFill>
                    </a:ln>
                    <a:solidFill>
                      <a:prstClr val="black">
                        <a:lumMod val="75000"/>
                        <a:lumOff val="25000"/>
                      </a:prstClr>
                    </a:solidFill>
                    <a:latin typeface="+mj-lt"/>
                    <a:ea typeface="KoPub돋움체 Medium" pitchFamily="18" charset="-127"/>
                  </a:rPr>
                  <a:t>Apply and verify improvements</a:t>
                </a:r>
                <a:endParaRPr lang="ko-KR" altLang="en-US" sz="800" dirty="0">
                  <a:ln>
                    <a:solidFill>
                      <a:srgbClr val="4F81BD">
                        <a:shade val="50000"/>
                        <a:alpha val="0"/>
                      </a:srgbClr>
                    </a:solidFill>
                  </a:ln>
                  <a:solidFill>
                    <a:prstClr val="black">
                      <a:lumMod val="75000"/>
                      <a:lumOff val="25000"/>
                    </a:prstClr>
                  </a:solidFill>
                  <a:latin typeface="+mj-lt"/>
                  <a:ea typeface="KoPub돋움체 Medium" pitchFamily="18" charset="-127"/>
                </a:endParaRPr>
              </a:p>
            </p:txBody>
          </p:sp>
          <p:grpSp>
            <p:nvGrpSpPr>
              <p:cNvPr id="37" name="그룹 36">
                <a:extLst>
                  <a:ext uri="{FF2B5EF4-FFF2-40B4-BE49-F238E27FC236}">
                    <a16:creationId xmlns:a16="http://schemas.microsoft.com/office/drawing/2014/main" id="{3A0E1861-8900-6B6C-596E-63C7F47FB1DE}"/>
                  </a:ext>
                </a:extLst>
              </p:cNvPr>
              <p:cNvGrpSpPr/>
              <p:nvPr/>
            </p:nvGrpSpPr>
            <p:grpSpPr>
              <a:xfrm>
                <a:off x="446498" y="2638124"/>
                <a:ext cx="2286287" cy="413654"/>
                <a:chOff x="446498" y="2638124"/>
                <a:chExt cx="2286287" cy="413654"/>
              </a:xfrm>
            </p:grpSpPr>
            <p:sp>
              <p:nvSpPr>
                <p:cNvPr id="38" name="Rectangle 93" descr="그림12">
                  <a:extLst>
                    <a:ext uri="{FF2B5EF4-FFF2-40B4-BE49-F238E27FC236}">
                      <a16:creationId xmlns:a16="http://schemas.microsoft.com/office/drawing/2014/main" id="{C4198E09-7BD4-2734-EE90-9CC9AD87E9BC}"/>
                    </a:ext>
                  </a:extLst>
                </p:cNvPr>
                <p:cNvSpPr>
                  <a:spLocks noChangeArrowheads="1"/>
                </p:cNvSpPr>
                <p:nvPr/>
              </p:nvSpPr>
              <p:spPr bwMode="auto">
                <a:xfrm>
                  <a:off x="446498" y="2655578"/>
                  <a:ext cx="2286287" cy="396200"/>
                </a:xfrm>
                <a:prstGeom prst="roundRect">
                  <a:avLst>
                    <a:gd name="adj" fmla="val 0"/>
                  </a:avLst>
                </a:prstGeom>
                <a:solidFill>
                  <a:schemeClr val="bg1">
                    <a:lumMod val="95000"/>
                  </a:schemeClr>
                </a:solidFill>
                <a:ln w="3175" cap="flat" cmpd="sng" algn="ctr">
                  <a:noFill/>
                  <a:prstDash val="solid"/>
                  <a:miter lim="800000"/>
                </a:ln>
                <a:effectLst>
                  <a:outerShdw dist="12700" dir="16200000" rotWithShape="0">
                    <a:schemeClr val="bg1">
                      <a:lumMod val="65000"/>
                    </a:schemeClr>
                  </a:outerShdw>
                </a:effectLst>
              </p:spPr>
              <p:txBody>
                <a:bodyPr wrap="square" lIns="288000" tIns="0" rIns="0" bIns="0" rtlCol="0" anchor="ctr"/>
                <a:lstStyle/>
                <a:p>
                  <a:pPr latinLnBrk="0">
                    <a:buClr>
                      <a:srgbClr val="969696"/>
                    </a:buClr>
                    <a:tabLst>
                      <a:tab pos="913029" algn="l"/>
                      <a:tab pos="7304230" algn="r"/>
                    </a:tabLst>
                  </a:pPr>
                  <a:r>
                    <a:rPr lang="en" altLang="ko-KR" sz="1100" spc="-30" dirty="0">
                      <a:ln>
                        <a:solidFill>
                          <a:srgbClr val="8DA7C1">
                            <a:alpha val="0"/>
                          </a:srgbClr>
                        </a:solidFill>
                      </a:ln>
                      <a:solidFill>
                        <a:schemeClr val="tx1">
                          <a:lumMod val="75000"/>
                          <a:lumOff val="25000"/>
                        </a:schemeClr>
                      </a:solidFill>
                      <a:latin typeface="+mj-lt"/>
                    </a:rPr>
                    <a:t>Performance analysis and improvement</a:t>
                  </a:r>
                  <a:endParaRPr lang="ko-KR" altLang="en-US" sz="1100" spc="-30" dirty="0">
                    <a:ln>
                      <a:solidFill>
                        <a:srgbClr val="8DA7C1">
                          <a:alpha val="0"/>
                        </a:srgbClr>
                      </a:solidFill>
                    </a:ln>
                    <a:solidFill>
                      <a:schemeClr val="tx1">
                        <a:lumMod val="75000"/>
                        <a:lumOff val="25000"/>
                      </a:schemeClr>
                    </a:solidFill>
                    <a:latin typeface="+mj-lt"/>
                  </a:endParaRPr>
                </a:p>
              </p:txBody>
            </p:sp>
            <p:cxnSp>
              <p:nvCxnSpPr>
                <p:cNvPr id="39" name="직선 연결선 159">
                  <a:extLst>
                    <a:ext uri="{FF2B5EF4-FFF2-40B4-BE49-F238E27FC236}">
                      <a16:creationId xmlns:a16="http://schemas.microsoft.com/office/drawing/2014/main" id="{404DC8C7-3656-E2C9-74F6-1A73A608B123}"/>
                    </a:ext>
                  </a:extLst>
                </p:cNvPr>
                <p:cNvCxnSpPr>
                  <a:cxnSpLocks/>
                </p:cNvCxnSpPr>
                <p:nvPr/>
              </p:nvCxnSpPr>
              <p:spPr>
                <a:xfrm>
                  <a:off x="446498" y="2638124"/>
                  <a:ext cx="105952" cy="11021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B2CDCC31-E9FD-3B39-0C21-DA4C05611A3E}"/>
                    </a:ext>
                  </a:extLst>
                </p:cNvPr>
                <p:cNvSpPr/>
                <p:nvPr/>
              </p:nvSpPr>
              <p:spPr>
                <a:xfrm>
                  <a:off x="501965" y="2704140"/>
                  <a:ext cx="195265" cy="190873"/>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050" kern="0" dirty="0">
                      <a:ln>
                        <a:solidFill>
                          <a:srgbClr val="009882">
                            <a:alpha val="0"/>
                          </a:srgbClr>
                        </a:solidFill>
                      </a:ln>
                      <a:solidFill>
                        <a:prstClr val="white"/>
                      </a:solidFill>
                      <a:latin typeface="+mj-lt"/>
                      <a:ea typeface="KoPub돋움체 Bold" pitchFamily="18" charset="-127"/>
                    </a:rPr>
                    <a:t>3</a:t>
                  </a:r>
                  <a:endParaRPr lang="ko-KR" altLang="en-US" sz="1050" kern="0" dirty="0">
                    <a:ln>
                      <a:solidFill>
                        <a:srgbClr val="009882">
                          <a:alpha val="0"/>
                        </a:srgbClr>
                      </a:solidFill>
                    </a:ln>
                    <a:solidFill>
                      <a:prstClr val="white"/>
                    </a:solidFill>
                    <a:latin typeface="+mj-lt"/>
                    <a:ea typeface="KoPub돋움체 Bold" pitchFamily="18" charset="-127"/>
                  </a:endParaRPr>
                </a:p>
              </p:txBody>
            </p:sp>
          </p:grpSp>
        </p:grpSp>
        <p:grpSp>
          <p:nvGrpSpPr>
            <p:cNvPr id="23" name="그룹 22">
              <a:extLst>
                <a:ext uri="{FF2B5EF4-FFF2-40B4-BE49-F238E27FC236}">
                  <a16:creationId xmlns:a16="http://schemas.microsoft.com/office/drawing/2014/main" id="{9173EC6E-D174-F099-6DE4-D170819DEEE7}"/>
                </a:ext>
              </a:extLst>
            </p:cNvPr>
            <p:cNvGrpSpPr/>
            <p:nvPr/>
          </p:nvGrpSpPr>
          <p:grpSpPr>
            <a:xfrm>
              <a:off x="7732739" y="2408725"/>
              <a:ext cx="2052000" cy="1279109"/>
              <a:chOff x="446498" y="2735225"/>
              <a:chExt cx="2286287" cy="1425156"/>
            </a:xfrm>
          </p:grpSpPr>
          <p:sp>
            <p:nvSpPr>
              <p:cNvPr id="31" name="양쪽 모서리가 둥근 사각형 97">
                <a:extLst>
                  <a:ext uri="{FF2B5EF4-FFF2-40B4-BE49-F238E27FC236}">
                    <a16:creationId xmlns:a16="http://schemas.microsoft.com/office/drawing/2014/main" id="{3A88DC85-A5D8-D158-F0B6-D128D014AE16}"/>
                  </a:ext>
                </a:extLst>
              </p:cNvPr>
              <p:cNvSpPr/>
              <p:nvPr/>
            </p:nvSpPr>
            <p:spPr>
              <a:xfrm>
                <a:off x="492186" y="3170570"/>
                <a:ext cx="2240366" cy="989811"/>
              </a:xfrm>
              <a:prstGeom prst="round2SameRect">
                <a:avLst>
                  <a:gd name="adj1" fmla="val 0"/>
                  <a:gd name="adj2" fmla="val 0"/>
                </a:avLst>
              </a:prstGeom>
              <a:noFill/>
              <a:ln w="6350" cap="flat" cmpd="sng" algn="ctr">
                <a:noFill/>
                <a:prstDash val="solid"/>
              </a:ln>
              <a:effectLst/>
            </p:spPr>
            <p:txBody>
              <a:bodyPr wrap="square" lIns="0" tIns="0" rIns="0" bIns="0" rtlCol="0" anchor="t" anchorCtr="0">
                <a:spAutoFit/>
              </a:bodyPr>
              <a:lstStyle/>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1000" dirty="0">
                    <a:ln>
                      <a:solidFill>
                        <a:srgbClr val="4F81BD">
                          <a:shade val="50000"/>
                          <a:alpha val="0"/>
                        </a:srgbClr>
                      </a:solidFill>
                    </a:ln>
                    <a:solidFill>
                      <a:prstClr val="black">
                        <a:lumMod val="75000"/>
                        <a:lumOff val="25000"/>
                      </a:prstClr>
                    </a:solidFill>
                    <a:latin typeface="+mj-lt"/>
                    <a:ea typeface="KoPub돋움체 Medium" pitchFamily="18" charset="-127"/>
                  </a:rPr>
                  <a:t>Review of performance adequacy</a:t>
                </a:r>
              </a:p>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1000" dirty="0">
                    <a:ln>
                      <a:solidFill>
                        <a:srgbClr val="4F81BD">
                          <a:shade val="50000"/>
                          <a:alpha val="0"/>
                        </a:srgbClr>
                      </a:solidFill>
                    </a:ln>
                    <a:solidFill>
                      <a:prstClr val="black">
                        <a:lumMod val="75000"/>
                        <a:lumOff val="25000"/>
                      </a:prstClr>
                    </a:solidFill>
                    <a:latin typeface="+mj-lt"/>
                    <a:ea typeface="KoPub돋움체 Medium" pitchFamily="18" charset="-127"/>
                  </a:rPr>
                  <a:t>Review of measurement result adequacy</a:t>
                </a:r>
              </a:p>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1000" dirty="0">
                    <a:ln>
                      <a:solidFill>
                        <a:srgbClr val="4F81BD">
                          <a:shade val="50000"/>
                          <a:alpha val="0"/>
                        </a:srgbClr>
                      </a:solidFill>
                    </a:ln>
                    <a:solidFill>
                      <a:prstClr val="black">
                        <a:lumMod val="75000"/>
                        <a:lumOff val="25000"/>
                      </a:prstClr>
                    </a:solidFill>
                    <a:latin typeface="+mj-lt"/>
                    <a:ea typeface="KoPub돋움체 Medium" pitchFamily="18" charset="-127"/>
                  </a:rPr>
                  <a:t>Comprehensive evaluation of test results</a:t>
                </a:r>
                <a:endParaRPr lang="ko-KR" altLang="en-US" sz="1000" dirty="0">
                  <a:ln>
                    <a:solidFill>
                      <a:srgbClr val="4F81BD">
                        <a:shade val="50000"/>
                        <a:alpha val="0"/>
                      </a:srgbClr>
                    </a:solidFill>
                  </a:ln>
                  <a:solidFill>
                    <a:prstClr val="black">
                      <a:lumMod val="75000"/>
                      <a:lumOff val="25000"/>
                    </a:prstClr>
                  </a:solidFill>
                  <a:latin typeface="+mj-lt"/>
                  <a:ea typeface="KoPub돋움체 Medium" pitchFamily="18" charset="-127"/>
                </a:endParaRPr>
              </a:p>
            </p:txBody>
          </p:sp>
          <p:grpSp>
            <p:nvGrpSpPr>
              <p:cNvPr id="32" name="그룹 31">
                <a:extLst>
                  <a:ext uri="{FF2B5EF4-FFF2-40B4-BE49-F238E27FC236}">
                    <a16:creationId xmlns:a16="http://schemas.microsoft.com/office/drawing/2014/main" id="{2AFE94E3-A55B-8377-56E9-A1A963F347C7}"/>
                  </a:ext>
                </a:extLst>
              </p:cNvPr>
              <p:cNvGrpSpPr/>
              <p:nvPr/>
            </p:nvGrpSpPr>
            <p:grpSpPr>
              <a:xfrm>
                <a:off x="446498" y="2735225"/>
                <a:ext cx="2286287" cy="388205"/>
                <a:chOff x="446498" y="2735225"/>
                <a:chExt cx="2286287" cy="388205"/>
              </a:xfrm>
            </p:grpSpPr>
            <p:sp>
              <p:nvSpPr>
                <p:cNvPr id="33" name="Rectangle 93" descr="그림12">
                  <a:extLst>
                    <a:ext uri="{FF2B5EF4-FFF2-40B4-BE49-F238E27FC236}">
                      <a16:creationId xmlns:a16="http://schemas.microsoft.com/office/drawing/2014/main" id="{9A7C1E1C-381E-2184-D19B-A8A764EC773A}"/>
                    </a:ext>
                  </a:extLst>
                </p:cNvPr>
                <p:cNvSpPr>
                  <a:spLocks noChangeArrowheads="1"/>
                </p:cNvSpPr>
                <p:nvPr/>
              </p:nvSpPr>
              <p:spPr bwMode="auto">
                <a:xfrm>
                  <a:off x="446498" y="2745386"/>
                  <a:ext cx="2286287" cy="378044"/>
                </a:xfrm>
                <a:prstGeom prst="roundRect">
                  <a:avLst>
                    <a:gd name="adj" fmla="val 0"/>
                  </a:avLst>
                </a:prstGeom>
                <a:solidFill>
                  <a:schemeClr val="bg1"/>
                </a:solidFill>
                <a:ln w="3175" cap="flat" cmpd="sng" algn="ctr">
                  <a:noFill/>
                  <a:prstDash val="solid"/>
                  <a:miter lim="800000"/>
                </a:ln>
                <a:effectLst>
                  <a:outerShdw dist="12700" dir="16200000" rotWithShape="0">
                    <a:srgbClr val="D9952A"/>
                  </a:outerShdw>
                </a:effectLst>
              </p:spPr>
              <p:txBody>
                <a:bodyPr wrap="square" lIns="288000" tIns="0" rIns="0" bIns="0" rtlCol="0" anchor="ctr"/>
                <a:lstStyle/>
                <a:p>
                  <a:pPr latinLnBrk="0">
                    <a:buClr>
                      <a:srgbClr val="969696"/>
                    </a:buClr>
                    <a:tabLst>
                      <a:tab pos="913029" algn="l"/>
                      <a:tab pos="7304230" algn="r"/>
                    </a:tabLst>
                    <a:defRPr/>
                  </a:pPr>
                  <a:r>
                    <a:rPr lang="en" altLang="ko-KR" sz="1100" spc="-30" dirty="0">
                      <a:ln>
                        <a:solidFill>
                          <a:srgbClr val="8DA7C1">
                            <a:alpha val="0"/>
                          </a:srgbClr>
                        </a:solidFill>
                      </a:ln>
                      <a:solidFill>
                        <a:schemeClr val="tx1">
                          <a:lumMod val="75000"/>
                          <a:lumOff val="25000"/>
                        </a:schemeClr>
                      </a:solidFill>
                      <a:latin typeface="+mj-lt"/>
                    </a:rPr>
                    <a:t>Results analysis and evaluation</a:t>
                  </a:r>
                  <a:endParaRPr lang="ko-KR" altLang="en-US" sz="1100" spc="-30" dirty="0">
                    <a:ln>
                      <a:solidFill>
                        <a:srgbClr val="8DA7C1">
                          <a:alpha val="0"/>
                        </a:srgbClr>
                      </a:solidFill>
                    </a:ln>
                    <a:solidFill>
                      <a:schemeClr val="tx1">
                        <a:lumMod val="75000"/>
                        <a:lumOff val="25000"/>
                      </a:schemeClr>
                    </a:solidFill>
                    <a:latin typeface="+mj-lt"/>
                  </a:endParaRPr>
                </a:p>
              </p:txBody>
            </p:sp>
            <p:cxnSp>
              <p:nvCxnSpPr>
                <p:cNvPr id="34" name="직선 연결선 165">
                  <a:extLst>
                    <a:ext uri="{FF2B5EF4-FFF2-40B4-BE49-F238E27FC236}">
                      <a16:creationId xmlns:a16="http://schemas.microsoft.com/office/drawing/2014/main" id="{A331EC7C-0BDD-C896-6A7A-DF38D846F60E}"/>
                    </a:ext>
                  </a:extLst>
                </p:cNvPr>
                <p:cNvCxnSpPr>
                  <a:cxnSpLocks/>
                </p:cNvCxnSpPr>
                <p:nvPr/>
              </p:nvCxnSpPr>
              <p:spPr>
                <a:xfrm>
                  <a:off x="446498" y="2735225"/>
                  <a:ext cx="105952" cy="110210"/>
                </a:xfrm>
                <a:prstGeom prst="line">
                  <a:avLst/>
                </a:prstGeom>
                <a:ln>
                  <a:solidFill>
                    <a:srgbClr val="D9952A"/>
                  </a:solidFill>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07B3CC8-90B9-8B38-A380-770208D3F38B}"/>
                    </a:ext>
                  </a:extLst>
                </p:cNvPr>
                <p:cNvSpPr/>
                <p:nvPr/>
              </p:nvSpPr>
              <p:spPr>
                <a:xfrm>
                  <a:off x="501965" y="2793949"/>
                  <a:ext cx="195265" cy="190872"/>
                </a:xfrm>
                <a:prstGeom prst="rect">
                  <a:avLst/>
                </a:prstGeom>
                <a:solidFill>
                  <a:srgbClr val="D99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050" kern="0" dirty="0">
                      <a:ln>
                        <a:solidFill>
                          <a:srgbClr val="009882">
                            <a:alpha val="0"/>
                          </a:srgbClr>
                        </a:solidFill>
                      </a:ln>
                      <a:solidFill>
                        <a:prstClr val="white"/>
                      </a:solidFill>
                      <a:latin typeface="+mj-lt"/>
                      <a:ea typeface="KoPub돋움체 Bold" pitchFamily="18" charset="-127"/>
                    </a:rPr>
                    <a:t>1</a:t>
                  </a:r>
                  <a:endParaRPr lang="ko-KR" altLang="en-US" sz="1050" kern="0" dirty="0">
                    <a:ln>
                      <a:solidFill>
                        <a:srgbClr val="009882">
                          <a:alpha val="0"/>
                        </a:srgbClr>
                      </a:solidFill>
                    </a:ln>
                    <a:solidFill>
                      <a:prstClr val="white"/>
                    </a:solidFill>
                    <a:latin typeface="+mj-lt"/>
                    <a:ea typeface="KoPub돋움체 Bold" pitchFamily="18" charset="-127"/>
                  </a:endParaRPr>
                </a:p>
              </p:txBody>
            </p:sp>
          </p:grpSp>
        </p:grpSp>
        <p:grpSp>
          <p:nvGrpSpPr>
            <p:cNvPr id="24" name="그룹 23">
              <a:extLst>
                <a:ext uri="{FF2B5EF4-FFF2-40B4-BE49-F238E27FC236}">
                  <a16:creationId xmlns:a16="http://schemas.microsoft.com/office/drawing/2014/main" id="{3AC8C0DE-7968-96FF-4704-9DEB43DC11D8}"/>
                </a:ext>
              </a:extLst>
            </p:cNvPr>
            <p:cNvGrpSpPr/>
            <p:nvPr/>
          </p:nvGrpSpPr>
          <p:grpSpPr>
            <a:xfrm>
              <a:off x="7732739" y="4146092"/>
              <a:ext cx="2052000" cy="957595"/>
              <a:chOff x="446498" y="2735225"/>
              <a:chExt cx="2286287" cy="1066930"/>
            </a:xfrm>
          </p:grpSpPr>
          <p:sp>
            <p:nvSpPr>
              <p:cNvPr id="26" name="양쪽 모서리가 둥근 사각형 97">
                <a:extLst>
                  <a:ext uri="{FF2B5EF4-FFF2-40B4-BE49-F238E27FC236}">
                    <a16:creationId xmlns:a16="http://schemas.microsoft.com/office/drawing/2014/main" id="{174CD51D-84EC-8488-6CF3-05139BF0B4B0}"/>
                  </a:ext>
                </a:extLst>
              </p:cNvPr>
              <p:cNvSpPr/>
              <p:nvPr/>
            </p:nvSpPr>
            <p:spPr>
              <a:xfrm>
                <a:off x="492186" y="3183524"/>
                <a:ext cx="2240366" cy="618631"/>
              </a:xfrm>
              <a:prstGeom prst="round2SameRect">
                <a:avLst>
                  <a:gd name="adj1" fmla="val 0"/>
                  <a:gd name="adj2" fmla="val 0"/>
                </a:avLst>
              </a:prstGeom>
              <a:noFill/>
              <a:ln w="6350" cap="flat" cmpd="sng" algn="ctr">
                <a:noFill/>
                <a:prstDash val="solid"/>
              </a:ln>
              <a:effectLst/>
            </p:spPr>
            <p:txBody>
              <a:bodyPr wrap="square" lIns="0" tIns="0" rIns="0" bIns="0" rtlCol="0" anchor="t" anchorCtr="0">
                <a:spAutoFit/>
              </a:bodyPr>
              <a:lstStyle/>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1000" dirty="0">
                    <a:ln>
                      <a:solidFill>
                        <a:srgbClr val="4F81BD">
                          <a:shade val="50000"/>
                          <a:alpha val="0"/>
                        </a:srgbClr>
                      </a:solidFill>
                    </a:ln>
                    <a:solidFill>
                      <a:prstClr val="black">
                        <a:lumMod val="75000"/>
                        <a:lumOff val="25000"/>
                      </a:prstClr>
                    </a:solidFill>
                    <a:latin typeface="+mj-lt"/>
                    <a:ea typeface="KoPub돋움체 Medium" pitchFamily="18" charset="-127"/>
                  </a:rPr>
                  <a:t>Scenario/Script Maintenance</a:t>
                </a:r>
              </a:p>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1000" dirty="0">
                    <a:ln>
                      <a:solidFill>
                        <a:srgbClr val="4F81BD">
                          <a:shade val="50000"/>
                          <a:alpha val="0"/>
                        </a:srgbClr>
                      </a:solidFill>
                    </a:ln>
                    <a:solidFill>
                      <a:prstClr val="black">
                        <a:lumMod val="75000"/>
                        <a:lumOff val="25000"/>
                      </a:prstClr>
                    </a:solidFill>
                    <a:latin typeface="+mj-lt"/>
                    <a:ea typeface="KoPub돋움체 Medium" pitchFamily="18" charset="-127"/>
                  </a:rPr>
                  <a:t>Create a usage guide</a:t>
                </a:r>
              </a:p>
              <a:p>
                <a:pPr marL="92075" lvl="2" indent="-92075" defTabSz="1043056" eaLnBrk="0" fontAlgn="base" latinLnBrk="0" hangingPunct="0">
                  <a:spcAft>
                    <a:spcPts val="200"/>
                  </a:spcAft>
                  <a:buClr>
                    <a:schemeClr val="tx1">
                      <a:lumMod val="75000"/>
                      <a:lumOff val="25000"/>
                    </a:schemeClr>
                  </a:buClr>
                  <a:buSzPct val="100000"/>
                  <a:buFont typeface="Arial" pitchFamily="34" charset="0"/>
                  <a:buChar char="•"/>
                  <a:tabLst>
                    <a:tab pos="521820" algn="l"/>
                  </a:tabLst>
                  <a:defRPr/>
                </a:pPr>
                <a:r>
                  <a:rPr lang="en" altLang="ko-KR" sz="1000" dirty="0">
                    <a:ln>
                      <a:solidFill>
                        <a:srgbClr val="4F81BD">
                          <a:shade val="50000"/>
                          <a:alpha val="0"/>
                        </a:srgbClr>
                      </a:solidFill>
                    </a:ln>
                    <a:solidFill>
                      <a:prstClr val="black">
                        <a:lumMod val="75000"/>
                        <a:lumOff val="25000"/>
                      </a:prstClr>
                    </a:solidFill>
                    <a:latin typeface="+mj-lt"/>
                    <a:ea typeface="KoPub돋움체 Medium" pitchFamily="18" charset="-127"/>
                  </a:rPr>
                  <a:t>Operator training and handover</a:t>
                </a:r>
                <a:endParaRPr lang="ko-KR" altLang="en-US" sz="1000" dirty="0">
                  <a:ln>
                    <a:solidFill>
                      <a:srgbClr val="4F81BD">
                        <a:shade val="50000"/>
                        <a:alpha val="0"/>
                      </a:srgbClr>
                    </a:solidFill>
                  </a:ln>
                  <a:solidFill>
                    <a:prstClr val="black">
                      <a:lumMod val="75000"/>
                      <a:lumOff val="25000"/>
                    </a:prstClr>
                  </a:solidFill>
                  <a:latin typeface="+mj-lt"/>
                  <a:ea typeface="KoPub돋움체 Medium" pitchFamily="18" charset="-127"/>
                </a:endParaRPr>
              </a:p>
            </p:txBody>
          </p:sp>
          <p:grpSp>
            <p:nvGrpSpPr>
              <p:cNvPr id="27" name="그룹 26">
                <a:extLst>
                  <a:ext uri="{FF2B5EF4-FFF2-40B4-BE49-F238E27FC236}">
                    <a16:creationId xmlns:a16="http://schemas.microsoft.com/office/drawing/2014/main" id="{9C459468-B14E-0A13-BC32-A952BD3ED94E}"/>
                  </a:ext>
                </a:extLst>
              </p:cNvPr>
              <p:cNvGrpSpPr/>
              <p:nvPr/>
            </p:nvGrpSpPr>
            <p:grpSpPr>
              <a:xfrm>
                <a:off x="446498" y="2735225"/>
                <a:ext cx="2286287" cy="393675"/>
                <a:chOff x="446498" y="2735225"/>
                <a:chExt cx="2286287" cy="393675"/>
              </a:xfrm>
            </p:grpSpPr>
            <p:sp>
              <p:nvSpPr>
                <p:cNvPr id="28" name="Rectangle 93" descr="그림12">
                  <a:extLst>
                    <a:ext uri="{FF2B5EF4-FFF2-40B4-BE49-F238E27FC236}">
                      <a16:creationId xmlns:a16="http://schemas.microsoft.com/office/drawing/2014/main" id="{4FB1AF70-23C0-2D32-F2BD-7EB0558C36C4}"/>
                    </a:ext>
                  </a:extLst>
                </p:cNvPr>
                <p:cNvSpPr>
                  <a:spLocks noChangeArrowheads="1"/>
                </p:cNvSpPr>
                <p:nvPr/>
              </p:nvSpPr>
              <p:spPr bwMode="auto">
                <a:xfrm>
                  <a:off x="446498" y="2745384"/>
                  <a:ext cx="2286287" cy="383516"/>
                </a:xfrm>
                <a:prstGeom prst="roundRect">
                  <a:avLst>
                    <a:gd name="adj" fmla="val 0"/>
                  </a:avLst>
                </a:prstGeom>
                <a:solidFill>
                  <a:schemeClr val="bg1"/>
                </a:solidFill>
                <a:ln w="3175" cap="flat" cmpd="sng" algn="ctr">
                  <a:noFill/>
                  <a:prstDash val="solid"/>
                  <a:miter lim="800000"/>
                </a:ln>
                <a:effectLst>
                  <a:outerShdw dist="12700" dir="16200000" rotWithShape="0">
                    <a:srgbClr val="D9952A"/>
                  </a:outerShdw>
                </a:effectLst>
              </p:spPr>
              <p:txBody>
                <a:bodyPr wrap="square" lIns="288000" tIns="0" rIns="0" bIns="0" rtlCol="0" anchor="ctr"/>
                <a:lstStyle/>
                <a:p>
                  <a:pPr latinLnBrk="0">
                    <a:buClr>
                      <a:srgbClr val="969696"/>
                    </a:buClr>
                    <a:tabLst>
                      <a:tab pos="913029" algn="l"/>
                      <a:tab pos="7304230" algn="r"/>
                    </a:tabLst>
                  </a:pPr>
                  <a:r>
                    <a:rPr lang="en" altLang="ko-KR" sz="1100" spc="-30" dirty="0">
                      <a:ln>
                        <a:solidFill>
                          <a:srgbClr val="8DA7C1">
                            <a:alpha val="0"/>
                          </a:srgbClr>
                        </a:solidFill>
                      </a:ln>
                      <a:solidFill>
                        <a:schemeClr val="tx1">
                          <a:lumMod val="75000"/>
                          <a:lumOff val="25000"/>
                        </a:schemeClr>
                      </a:solidFill>
                      <a:latin typeface="+mj-lt"/>
                    </a:rPr>
                    <a:t>Configuration of utilization system</a:t>
                  </a:r>
                  <a:endParaRPr lang="ko-KR" altLang="en-US" sz="1100" spc="-30" dirty="0">
                    <a:ln>
                      <a:solidFill>
                        <a:srgbClr val="8DA7C1">
                          <a:alpha val="0"/>
                        </a:srgbClr>
                      </a:solidFill>
                    </a:ln>
                    <a:solidFill>
                      <a:schemeClr val="tx1">
                        <a:lumMod val="75000"/>
                        <a:lumOff val="25000"/>
                      </a:schemeClr>
                    </a:solidFill>
                    <a:latin typeface="+mj-lt"/>
                  </a:endParaRPr>
                </a:p>
              </p:txBody>
            </p:sp>
            <p:cxnSp>
              <p:nvCxnSpPr>
                <p:cNvPr id="29" name="직선 연결선 171">
                  <a:extLst>
                    <a:ext uri="{FF2B5EF4-FFF2-40B4-BE49-F238E27FC236}">
                      <a16:creationId xmlns:a16="http://schemas.microsoft.com/office/drawing/2014/main" id="{6F97FBFC-EAE9-2AEF-CEA1-42B5114B4E0C}"/>
                    </a:ext>
                  </a:extLst>
                </p:cNvPr>
                <p:cNvCxnSpPr>
                  <a:cxnSpLocks/>
                </p:cNvCxnSpPr>
                <p:nvPr/>
              </p:nvCxnSpPr>
              <p:spPr>
                <a:xfrm>
                  <a:off x="446498" y="2735225"/>
                  <a:ext cx="105952" cy="110210"/>
                </a:xfrm>
                <a:prstGeom prst="line">
                  <a:avLst/>
                </a:prstGeom>
                <a:ln>
                  <a:solidFill>
                    <a:srgbClr val="D9952A"/>
                  </a:solidFill>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55593548-52E3-662B-113C-E59786077EFF}"/>
                    </a:ext>
                  </a:extLst>
                </p:cNvPr>
                <p:cNvSpPr/>
                <p:nvPr/>
              </p:nvSpPr>
              <p:spPr>
                <a:xfrm>
                  <a:off x="501965" y="2793949"/>
                  <a:ext cx="195265" cy="190872"/>
                </a:xfrm>
                <a:prstGeom prst="rect">
                  <a:avLst/>
                </a:prstGeom>
                <a:solidFill>
                  <a:srgbClr val="D99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050" kern="0" dirty="0">
                      <a:ln>
                        <a:solidFill>
                          <a:srgbClr val="009882">
                            <a:alpha val="0"/>
                          </a:srgbClr>
                        </a:solidFill>
                      </a:ln>
                      <a:solidFill>
                        <a:prstClr val="white"/>
                      </a:solidFill>
                      <a:latin typeface="+mj-lt"/>
                      <a:ea typeface="KoPub돋움체 Bold" pitchFamily="18" charset="-127"/>
                    </a:rPr>
                    <a:t>2</a:t>
                  </a:r>
                  <a:endParaRPr lang="ko-KR" altLang="en-US" sz="1050" kern="0" dirty="0">
                    <a:ln>
                      <a:solidFill>
                        <a:srgbClr val="009882">
                          <a:alpha val="0"/>
                        </a:srgbClr>
                      </a:solidFill>
                    </a:ln>
                    <a:solidFill>
                      <a:prstClr val="white"/>
                    </a:solidFill>
                    <a:latin typeface="+mj-lt"/>
                    <a:ea typeface="KoPub돋움체 Bold" pitchFamily="18" charset="-127"/>
                  </a:endParaRPr>
                </a:p>
              </p:txBody>
            </p:sp>
          </p:grpSp>
        </p:grpSp>
        <p:pic>
          <p:nvPicPr>
            <p:cNvPr id="25" name="그림 24">
              <a:extLst>
                <a:ext uri="{FF2B5EF4-FFF2-40B4-BE49-F238E27FC236}">
                  <a16:creationId xmlns:a16="http://schemas.microsoft.com/office/drawing/2014/main" id="{1C0F512B-A638-7C24-43D2-6272CB4C34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72667" y="5241186"/>
              <a:ext cx="566432" cy="528043"/>
            </a:xfrm>
            <a:prstGeom prst="rect">
              <a:avLst/>
            </a:prstGeom>
          </p:spPr>
        </p:pic>
      </p:grpSp>
      <p:cxnSp>
        <p:nvCxnSpPr>
          <p:cNvPr id="398" name="직선 연결선 129">
            <a:extLst>
              <a:ext uri="{FF2B5EF4-FFF2-40B4-BE49-F238E27FC236}">
                <a16:creationId xmlns:a16="http://schemas.microsoft.com/office/drawing/2014/main" id="{14A0B615-97A6-D413-4126-5EBB76E1984E}"/>
              </a:ext>
            </a:extLst>
          </p:cNvPr>
          <p:cNvCxnSpPr>
            <a:cxnSpLocks/>
          </p:cNvCxnSpPr>
          <p:nvPr/>
        </p:nvCxnSpPr>
        <p:spPr>
          <a:xfrm>
            <a:off x="2727704" y="4499107"/>
            <a:ext cx="95095" cy="91385"/>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399" name="직사각형 398">
            <a:extLst>
              <a:ext uri="{FF2B5EF4-FFF2-40B4-BE49-F238E27FC236}">
                <a16:creationId xmlns:a16="http://schemas.microsoft.com/office/drawing/2014/main" id="{D512EFD6-E5C7-DFE7-C7EA-F3B914EEDD2A}"/>
              </a:ext>
            </a:extLst>
          </p:cNvPr>
          <p:cNvSpPr/>
          <p:nvPr/>
        </p:nvSpPr>
        <p:spPr>
          <a:xfrm>
            <a:off x="303840" y="2283673"/>
            <a:ext cx="9239843" cy="310543"/>
          </a:xfrm>
          <a:prstGeom prst="rect">
            <a:avLst/>
          </a:prstGeom>
          <a:solidFill>
            <a:srgbClr val="08705D"/>
          </a:solidFill>
          <a:ln>
            <a:noFill/>
          </a:ln>
        </p:spPr>
        <p:txBody>
          <a:bodyPr vert="horz" wrap="square" lIns="91440" tIns="45720" rIns="91440" bIns="45720" numCol="1" anchor="ctr" anchorCtr="0" compatLnSpc="1">
            <a:prstTxWarp prst="textNoShape">
              <a:avLst/>
            </a:prstTxWarp>
          </a:bodyPr>
          <a:lstStyle/>
          <a:p>
            <a:pPr algn="ctr">
              <a:tabLst>
                <a:tab pos="913029" algn="l"/>
                <a:tab pos="7304230" algn="r"/>
              </a:tabLst>
            </a:pPr>
            <a:r>
              <a:rPr lang="en" altLang="ko-KR" b="1" dirty="0">
                <a:ln>
                  <a:solidFill>
                    <a:srgbClr val="8DA7C1">
                      <a:alpha val="0"/>
                    </a:srgbClr>
                  </a:solidFill>
                </a:ln>
                <a:solidFill>
                  <a:schemeClr val="bg1"/>
                </a:solidFill>
                <a:latin typeface="+mj-lt"/>
              </a:rPr>
              <a:t>KT standard performance test performance procedure</a:t>
            </a:r>
            <a:endParaRPr lang="ko-KR" altLang="en-US" b="1" dirty="0">
              <a:ln>
                <a:solidFill>
                  <a:srgbClr val="8DA7C1">
                    <a:alpha val="0"/>
                  </a:srgbClr>
                </a:solidFill>
              </a:ln>
              <a:solidFill>
                <a:schemeClr val="bg1"/>
              </a:solidFill>
              <a:latin typeface="+mj-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2"/>
          <p:cNvSpPr txBox="1">
            <a:spLocks noGrp="1"/>
          </p:cNvSpPr>
          <p:nvPr>
            <p:ph type="body" idx="4294967295"/>
          </p:nvPr>
        </p:nvSpPr>
        <p:spPr>
          <a:xfrm>
            <a:off x="1002771" y="325325"/>
            <a:ext cx="9001125" cy="525463"/>
          </a:xfrm>
          <a:prstGeom prst="rect">
            <a:avLst/>
          </a:prstGeom>
          <a:noFill/>
          <a:ln>
            <a:noFill/>
          </a:ln>
        </p:spPr>
        <p:txBody>
          <a:bodyPr spcFirstLastPara="1" wrap="square" lIns="0" tIns="0" rIns="0" bIns="0" anchor="ctr" anchorCtr="0">
            <a:noAutofit/>
          </a:bodyPr>
          <a:lstStyle/>
          <a:p>
            <a:pPr marL="0" lvl="0" indent="0" algn="l" rtl="0">
              <a:lnSpc>
                <a:spcPct val="120000"/>
              </a:lnSpc>
              <a:spcBef>
                <a:spcPts val="0"/>
              </a:spcBef>
              <a:spcAft>
                <a:spcPts val="0"/>
              </a:spcAft>
              <a:buClr>
                <a:srgbClr val="3A3838"/>
              </a:buClr>
              <a:buSzPts val="1950"/>
              <a:buNone/>
            </a:pPr>
            <a:r>
              <a:rPr lang="en-US" altLang="ko-KR" dirty="0"/>
              <a:t>Required improvements </a:t>
            </a:r>
            <a:endParaRPr lang="en-US" dirty="0"/>
          </a:p>
        </p:txBody>
      </p:sp>
      <p:sp>
        <p:nvSpPr>
          <p:cNvPr id="126" name="Google Shape;126;p12"/>
          <p:cNvSpPr txBox="1">
            <a:spLocks noGrp="1"/>
          </p:cNvSpPr>
          <p:nvPr>
            <p:ph type="body" idx="4294967295"/>
          </p:nvPr>
        </p:nvSpPr>
        <p:spPr>
          <a:xfrm>
            <a:off x="1017605" y="774652"/>
            <a:ext cx="9001125" cy="382587"/>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rgbClr val="3A3838"/>
              </a:buClr>
              <a:buSzPts val="1138"/>
              <a:buNone/>
            </a:pPr>
            <a:r>
              <a:rPr lang="en-US" sz="1300" dirty="0">
                <a:solidFill>
                  <a:srgbClr val="FF0000"/>
                </a:solidFill>
              </a:rPr>
              <a:t>Priority Topic</a:t>
            </a:r>
            <a:endParaRPr sz="1300" dirty="0">
              <a:solidFill>
                <a:srgbClr val="FF0000"/>
              </a:solidFill>
            </a:endParaRPr>
          </a:p>
        </p:txBody>
      </p:sp>
      <p:grpSp>
        <p:nvGrpSpPr>
          <p:cNvPr id="127" name="Google Shape;127;p12"/>
          <p:cNvGrpSpPr/>
          <p:nvPr/>
        </p:nvGrpSpPr>
        <p:grpSpPr>
          <a:xfrm>
            <a:off x="178500" y="1375707"/>
            <a:ext cx="166873" cy="166431"/>
            <a:chOff x="5169024" y="3025005"/>
            <a:chExt cx="318368" cy="317525"/>
          </a:xfrm>
        </p:grpSpPr>
        <p:sp>
          <p:nvSpPr>
            <p:cNvPr id="128" name="Google Shape;128;p12"/>
            <p:cNvSpPr/>
            <p:nvPr/>
          </p:nvSpPr>
          <p:spPr>
            <a:xfrm>
              <a:off x="5169024" y="3025005"/>
              <a:ext cx="144016" cy="144016"/>
            </a:xfrm>
            <a:prstGeom prst="rect">
              <a:avLst/>
            </a:prstGeom>
            <a:solidFill>
              <a:srgbClr val="09715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29" name="Google Shape;129;p12"/>
            <p:cNvSpPr/>
            <p:nvPr/>
          </p:nvSpPr>
          <p:spPr>
            <a:xfrm>
              <a:off x="5343376" y="3198514"/>
              <a:ext cx="144016" cy="144016"/>
            </a:xfrm>
            <a:prstGeom prst="rect">
              <a:avLst/>
            </a:prstGeom>
            <a:solidFill>
              <a:srgbClr val="2E75B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30" name="Google Shape;130;p12"/>
            <p:cNvSpPr/>
            <p:nvPr/>
          </p:nvSpPr>
          <p:spPr>
            <a:xfrm>
              <a:off x="5343376" y="3025005"/>
              <a:ext cx="144016" cy="144016"/>
            </a:xfrm>
            <a:prstGeom prst="rect">
              <a:avLst/>
            </a:prstGeom>
            <a:solidFill>
              <a:srgbClr val="009A4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31" name="Google Shape;131;p12"/>
            <p:cNvSpPr/>
            <p:nvPr/>
          </p:nvSpPr>
          <p:spPr>
            <a:xfrm>
              <a:off x="5169024" y="3198514"/>
              <a:ext cx="144016"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grpSp>
      <p:sp>
        <p:nvSpPr>
          <p:cNvPr id="132" name="Google Shape;132;p12"/>
          <p:cNvSpPr txBox="1"/>
          <p:nvPr/>
        </p:nvSpPr>
        <p:spPr>
          <a:xfrm>
            <a:off x="467271" y="1306682"/>
            <a:ext cx="8986200" cy="253916"/>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280"/>
              </a:spcBef>
              <a:spcAft>
                <a:spcPts val="0"/>
              </a:spcAft>
              <a:buClr>
                <a:srgbClr val="000000"/>
              </a:buClr>
              <a:buSzPts val="1400"/>
              <a:buFont typeface="Arial"/>
              <a:buNone/>
              <a:tabLst/>
              <a:defRPr/>
            </a:pPr>
            <a:r>
              <a:rPr kumimoji="0" lang="en-US" altLang="ko-KR" sz="1400" b="1" i="0" u="none" strike="noStrike" kern="0" cap="none" spc="0" normalizeH="0" baseline="0" noProof="0" dirty="0">
                <a:ln>
                  <a:noFill/>
                </a:ln>
                <a:solidFill>
                  <a:srgbClr val="000000"/>
                </a:solidFill>
                <a:effectLst/>
                <a:uLnTx/>
                <a:uFillTx/>
                <a:latin typeface="Arial"/>
                <a:cs typeface="Arial"/>
                <a:sym typeface="Arial"/>
              </a:rPr>
              <a:t>KT must assign an engineer who can speak English to work with the team to improve communication.</a:t>
            </a:r>
            <a:endParaRPr kumimoji="0" lang="en-US" altLang="ko-KR"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 name="TextBox 1">
            <a:extLst>
              <a:ext uri="{FF2B5EF4-FFF2-40B4-BE49-F238E27FC236}">
                <a16:creationId xmlns:a16="http://schemas.microsoft.com/office/drawing/2014/main" id="{6BD450DD-E6F8-FEDB-CA2C-692274D719DF}"/>
              </a:ext>
            </a:extLst>
          </p:cNvPr>
          <p:cNvSpPr txBox="1"/>
          <p:nvPr/>
        </p:nvSpPr>
        <p:spPr>
          <a:xfrm>
            <a:off x="308938" y="458382"/>
            <a:ext cx="594025" cy="615553"/>
          </a:xfrm>
          <a:prstGeom prst="rect">
            <a:avLst/>
          </a:prstGeom>
          <a:noFill/>
        </p:spPr>
        <p:txBody>
          <a:bodyPr wrap="square" lIns="0" tIns="0" rIns="0" bIns="0" rtlCol="0" anchor="ctr" anchorCtr="0">
            <a:spAutoFit/>
          </a:bodyPr>
          <a:lstStyle>
            <a:defPPr>
              <a:defRPr lang="en-US"/>
            </a:defPPr>
            <a:lvl1pPr algn="ctr">
              <a:defRPr sz="3600">
                <a:ln>
                  <a:solidFill>
                    <a:schemeClr val="bg1">
                      <a:alpha val="0"/>
                    </a:schemeClr>
                  </a:solidFill>
                </a:ln>
                <a:solidFill>
                  <a:schemeClr val="bg1"/>
                </a:solidFill>
                <a:latin typeface="KoPub바탕체 Light" panose="00000300000000000000" pitchFamily="2" charset="-127"/>
                <a:ea typeface="KoPub바탕체 Light" panose="00000300000000000000" pitchFamily="2" charset="-127"/>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4000" b="0" i="0" u="none" strike="noStrike" kern="0" cap="none" spc="0" normalizeH="0" baseline="0" noProof="0" dirty="0">
                <a:ln>
                  <a:solidFill>
                    <a:srgbClr val="FFFFFF">
                      <a:alpha val="0"/>
                    </a:srgbClr>
                  </a:solidFill>
                </a:ln>
                <a:solidFill>
                  <a:srgbClr val="FFFFFF"/>
                </a:solidFill>
                <a:effectLst/>
                <a:uLnTx/>
                <a:uFillTx/>
                <a:latin typeface="G마켓 산스 TTF Medium" panose="02000000000000000000" pitchFamily="2" charset="-127"/>
                <a:ea typeface="G마켓 산스 TTF Medium" panose="02000000000000000000" pitchFamily="2" charset="-127"/>
                <a:cs typeface="Arial"/>
                <a:sym typeface="Arial"/>
              </a:rPr>
              <a:t>8</a:t>
            </a:r>
            <a:endParaRPr kumimoji="0" lang="ko-KR" altLang="en-US" sz="4000" b="0" i="0" u="none" strike="noStrike" kern="0" cap="none" spc="0" normalizeH="0" baseline="0" noProof="0" dirty="0">
              <a:ln>
                <a:solidFill>
                  <a:srgbClr val="FFFFFF">
                    <a:alpha val="0"/>
                  </a:srgbClr>
                </a:solidFill>
              </a:ln>
              <a:solidFill>
                <a:srgbClr val="FFFFFF"/>
              </a:solidFill>
              <a:effectLst/>
              <a:uLnTx/>
              <a:uFillTx/>
              <a:latin typeface="G마켓 산스 TTF Medium" panose="02000000000000000000" pitchFamily="2" charset="-127"/>
              <a:ea typeface="G마켓 산스 TTF Medium" panose="02000000000000000000" pitchFamily="2" charset="-127"/>
              <a:cs typeface="Arial"/>
              <a:sym typeface="Arial"/>
            </a:endParaRPr>
          </a:p>
        </p:txBody>
      </p:sp>
      <p:sp>
        <p:nvSpPr>
          <p:cNvPr id="4" name="TextBox 3">
            <a:extLst>
              <a:ext uri="{FF2B5EF4-FFF2-40B4-BE49-F238E27FC236}">
                <a16:creationId xmlns:a16="http://schemas.microsoft.com/office/drawing/2014/main" id="{BEFBD731-5EDA-1C5B-8CBB-BCC22AD38C93}"/>
              </a:ext>
            </a:extLst>
          </p:cNvPr>
          <p:cNvSpPr txBox="1"/>
          <p:nvPr/>
        </p:nvSpPr>
        <p:spPr>
          <a:xfrm>
            <a:off x="467271" y="1793345"/>
            <a:ext cx="8986200" cy="307777"/>
          </a:xfrm>
          <a:prstGeom prst="rect">
            <a:avLst/>
          </a:prstGeom>
          <a:noFill/>
        </p:spPr>
        <p:txBody>
          <a:bodyPr wrap="square">
            <a:spAutoFit/>
          </a:bodyPr>
          <a:lstStyle/>
          <a:p>
            <a:r>
              <a:rPr lang="en-US" altLang="ko-KR" b="0" i="0" dirty="0">
                <a:solidFill>
                  <a:srgbClr val="444447"/>
                </a:solidFill>
                <a:effectLst/>
                <a:highlight>
                  <a:srgbClr val="FFFFFF"/>
                </a:highlight>
                <a:latin typeface="-apple-system"/>
              </a:rPr>
              <a:t>For smooth communication during the project, </a:t>
            </a:r>
            <a:r>
              <a:rPr lang="en-US" altLang="ko-KR" b="1" i="0" dirty="0">
                <a:solidFill>
                  <a:srgbClr val="FF0000"/>
                </a:solidFill>
                <a:effectLst/>
                <a:highlight>
                  <a:srgbClr val="FFFFFF"/>
                </a:highlight>
                <a:latin typeface="-apple-system"/>
              </a:rPr>
              <a:t>KT will make up a project </a:t>
            </a:r>
            <a:r>
              <a:rPr lang="en-US" altLang="ko-KR" b="1" dirty="0">
                <a:solidFill>
                  <a:srgbClr val="FF0000"/>
                </a:solidFill>
                <a:highlight>
                  <a:srgbClr val="FFFFFF"/>
                </a:highlight>
                <a:latin typeface="-apple-system"/>
              </a:rPr>
              <a:t>PM/PMO </a:t>
            </a:r>
            <a:r>
              <a:rPr lang="en-US" altLang="ko-KR" b="1" i="0" dirty="0">
                <a:solidFill>
                  <a:srgbClr val="FF0000"/>
                </a:solidFill>
                <a:effectLst/>
                <a:highlight>
                  <a:srgbClr val="FFFFFF"/>
                </a:highlight>
                <a:latin typeface="-apple-system"/>
              </a:rPr>
              <a:t>with engineers fluent in English.</a:t>
            </a:r>
            <a:endParaRPr lang="ko-KR" altLang="en-US" b="1" dirty="0">
              <a:solidFill>
                <a:srgbClr val="FF0000"/>
              </a:solidFill>
            </a:endParaRPr>
          </a:p>
        </p:txBody>
      </p:sp>
      <p:sp>
        <p:nvSpPr>
          <p:cNvPr id="5" name="직사각형 4">
            <a:extLst>
              <a:ext uri="{FF2B5EF4-FFF2-40B4-BE49-F238E27FC236}">
                <a16:creationId xmlns:a16="http://schemas.microsoft.com/office/drawing/2014/main" id="{1B088C0D-C74D-7A56-6F96-F36EAEEEEF55}"/>
              </a:ext>
            </a:extLst>
          </p:cNvPr>
          <p:cNvSpPr/>
          <p:nvPr/>
        </p:nvSpPr>
        <p:spPr>
          <a:xfrm>
            <a:off x="902963" y="2743200"/>
            <a:ext cx="3270684" cy="356552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dirty="0"/>
          </a:p>
        </p:txBody>
      </p:sp>
      <p:grpSp>
        <p:nvGrpSpPr>
          <p:cNvPr id="11" name="그룹 10">
            <a:extLst>
              <a:ext uri="{FF2B5EF4-FFF2-40B4-BE49-F238E27FC236}">
                <a16:creationId xmlns:a16="http://schemas.microsoft.com/office/drawing/2014/main" id="{6DF5E6D3-CB04-A1EB-A3EE-5AC96C4A890A}"/>
              </a:ext>
            </a:extLst>
          </p:cNvPr>
          <p:cNvGrpSpPr/>
          <p:nvPr/>
        </p:nvGrpSpPr>
        <p:grpSpPr>
          <a:xfrm>
            <a:off x="5658416" y="2719254"/>
            <a:ext cx="2915216" cy="3343202"/>
            <a:chOff x="4943192" y="2691977"/>
            <a:chExt cx="2915216" cy="2951462"/>
          </a:xfrm>
        </p:grpSpPr>
        <p:sp>
          <p:nvSpPr>
            <p:cNvPr id="6" name="직사각형 5">
              <a:extLst>
                <a:ext uri="{FF2B5EF4-FFF2-40B4-BE49-F238E27FC236}">
                  <a16:creationId xmlns:a16="http://schemas.microsoft.com/office/drawing/2014/main" id="{69D39818-8975-79A7-DF81-3B6EF6FE0997}"/>
                </a:ext>
              </a:extLst>
            </p:cNvPr>
            <p:cNvSpPr/>
            <p:nvPr/>
          </p:nvSpPr>
          <p:spPr>
            <a:xfrm>
              <a:off x="4943192" y="2691977"/>
              <a:ext cx="2915216" cy="14276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a:extLst>
                <a:ext uri="{FF2B5EF4-FFF2-40B4-BE49-F238E27FC236}">
                  <a16:creationId xmlns:a16="http://schemas.microsoft.com/office/drawing/2014/main" id="{7F14233E-04A5-2223-85A5-C8B5F048E363}"/>
                </a:ext>
              </a:extLst>
            </p:cNvPr>
            <p:cNvSpPr/>
            <p:nvPr/>
          </p:nvSpPr>
          <p:spPr>
            <a:xfrm>
              <a:off x="4943192" y="4215763"/>
              <a:ext cx="2915216" cy="14276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8" name="사각형: 둥근 모서리 7">
            <a:extLst>
              <a:ext uri="{FF2B5EF4-FFF2-40B4-BE49-F238E27FC236}">
                <a16:creationId xmlns:a16="http://schemas.microsoft.com/office/drawing/2014/main" id="{13E4C9AC-1AD1-A325-9D29-2CD41E15D03D}"/>
              </a:ext>
            </a:extLst>
          </p:cNvPr>
          <p:cNvSpPr/>
          <p:nvPr/>
        </p:nvSpPr>
        <p:spPr>
          <a:xfrm>
            <a:off x="1638677" y="2487302"/>
            <a:ext cx="1765426" cy="488887"/>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ko-KR" b="1" dirty="0">
                <a:solidFill>
                  <a:schemeClr val="tx1"/>
                </a:solidFill>
              </a:rPr>
              <a:t>AIS Project room</a:t>
            </a:r>
            <a:endParaRPr lang="ko-KR" altLang="en-US" b="1" dirty="0">
              <a:solidFill>
                <a:schemeClr val="tx1"/>
              </a:solidFill>
            </a:endParaRPr>
          </a:p>
        </p:txBody>
      </p:sp>
      <p:sp>
        <p:nvSpPr>
          <p:cNvPr id="9" name="사각형: 둥근 모서리 8">
            <a:extLst>
              <a:ext uri="{FF2B5EF4-FFF2-40B4-BE49-F238E27FC236}">
                <a16:creationId xmlns:a16="http://schemas.microsoft.com/office/drawing/2014/main" id="{E2E61D58-AD9A-269B-1D0D-3127F7B1AF6F}"/>
              </a:ext>
            </a:extLst>
          </p:cNvPr>
          <p:cNvSpPr/>
          <p:nvPr/>
        </p:nvSpPr>
        <p:spPr>
          <a:xfrm>
            <a:off x="6296686" y="2444436"/>
            <a:ext cx="1638677" cy="488887"/>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ko-KR" b="1" dirty="0">
                <a:solidFill>
                  <a:schemeClr val="tx1"/>
                </a:solidFill>
              </a:rPr>
              <a:t>On-site (Thai)</a:t>
            </a:r>
            <a:endParaRPr lang="ko-KR" altLang="en-US" b="1" dirty="0">
              <a:solidFill>
                <a:schemeClr val="tx1"/>
              </a:solidFill>
            </a:endParaRPr>
          </a:p>
        </p:txBody>
      </p:sp>
      <p:sp>
        <p:nvSpPr>
          <p:cNvPr id="12" name="화살표: 왼쪽/오른쪽 11">
            <a:extLst>
              <a:ext uri="{FF2B5EF4-FFF2-40B4-BE49-F238E27FC236}">
                <a16:creationId xmlns:a16="http://schemas.microsoft.com/office/drawing/2014/main" id="{0FB4BF78-95F8-8FE2-83A9-AABF87FA1644}"/>
              </a:ext>
            </a:extLst>
          </p:cNvPr>
          <p:cNvSpPr/>
          <p:nvPr/>
        </p:nvSpPr>
        <p:spPr>
          <a:xfrm>
            <a:off x="4173647" y="4230650"/>
            <a:ext cx="1416128" cy="429276"/>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1026" name="Picture 2" descr="English Communication – KTDC Business Skills">
            <a:extLst>
              <a:ext uri="{FF2B5EF4-FFF2-40B4-BE49-F238E27FC236}">
                <a16:creationId xmlns:a16="http://schemas.microsoft.com/office/drawing/2014/main" id="{C8C6A401-436A-0945-6B89-9900C861C3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654" y="3213981"/>
            <a:ext cx="2469302" cy="553469"/>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그룹 21">
            <a:extLst>
              <a:ext uri="{FF2B5EF4-FFF2-40B4-BE49-F238E27FC236}">
                <a16:creationId xmlns:a16="http://schemas.microsoft.com/office/drawing/2014/main" id="{0F4FE1B5-2608-A2D4-9617-C2133D842733}"/>
              </a:ext>
            </a:extLst>
          </p:cNvPr>
          <p:cNvGrpSpPr/>
          <p:nvPr/>
        </p:nvGrpSpPr>
        <p:grpSpPr>
          <a:xfrm>
            <a:off x="1107857" y="3966918"/>
            <a:ext cx="2860896" cy="2116430"/>
            <a:chOff x="1095468" y="3966918"/>
            <a:chExt cx="2860896" cy="1839818"/>
          </a:xfrm>
        </p:grpSpPr>
        <p:grpSp>
          <p:nvGrpSpPr>
            <p:cNvPr id="17" name="그룹 16">
              <a:extLst>
                <a:ext uri="{FF2B5EF4-FFF2-40B4-BE49-F238E27FC236}">
                  <a16:creationId xmlns:a16="http://schemas.microsoft.com/office/drawing/2014/main" id="{0EF9F5AF-10E8-D14C-9B32-3A52907CCF0A}"/>
                </a:ext>
              </a:extLst>
            </p:cNvPr>
            <p:cNvGrpSpPr/>
            <p:nvPr/>
          </p:nvGrpSpPr>
          <p:grpSpPr>
            <a:xfrm>
              <a:off x="1095468" y="3966918"/>
              <a:ext cx="2860896" cy="1839818"/>
              <a:chOff x="939878" y="3465513"/>
              <a:chExt cx="3034593" cy="1839818"/>
            </a:xfrm>
          </p:grpSpPr>
          <p:sp>
            <p:nvSpPr>
              <p:cNvPr id="14" name="사각형: 둥근 모서리 13">
                <a:extLst>
                  <a:ext uri="{FF2B5EF4-FFF2-40B4-BE49-F238E27FC236}">
                    <a16:creationId xmlns:a16="http://schemas.microsoft.com/office/drawing/2014/main" id="{56E80397-057A-58E0-0FF7-79C09BA6397C}"/>
                  </a:ext>
                </a:extLst>
              </p:cNvPr>
              <p:cNvSpPr/>
              <p:nvPr/>
            </p:nvSpPr>
            <p:spPr>
              <a:xfrm>
                <a:off x="2670772" y="3465513"/>
                <a:ext cx="1303699" cy="834883"/>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b="1" dirty="0">
                    <a:solidFill>
                      <a:schemeClr val="tx1"/>
                    </a:solidFill>
                  </a:rPr>
                  <a:t>KT </a:t>
                </a:r>
              </a:p>
              <a:p>
                <a:pPr algn="ctr">
                  <a:lnSpc>
                    <a:spcPct val="150000"/>
                  </a:lnSpc>
                </a:pPr>
                <a:r>
                  <a:rPr lang="en-US" altLang="ko-KR" b="1" dirty="0">
                    <a:solidFill>
                      <a:schemeClr val="tx1"/>
                    </a:solidFill>
                  </a:rPr>
                  <a:t>PMO/PM</a:t>
                </a:r>
                <a:endParaRPr lang="ko-KR" altLang="en-US" b="1" dirty="0">
                  <a:solidFill>
                    <a:schemeClr val="tx1"/>
                  </a:solidFill>
                </a:endParaRPr>
              </a:p>
            </p:txBody>
          </p:sp>
          <p:sp>
            <p:nvSpPr>
              <p:cNvPr id="15" name="사각형: 둥근 모서리 14">
                <a:extLst>
                  <a:ext uri="{FF2B5EF4-FFF2-40B4-BE49-F238E27FC236}">
                    <a16:creationId xmlns:a16="http://schemas.microsoft.com/office/drawing/2014/main" id="{462B25C8-55B5-1471-632C-ABEAB09FBB37}"/>
                  </a:ext>
                </a:extLst>
              </p:cNvPr>
              <p:cNvSpPr/>
              <p:nvPr/>
            </p:nvSpPr>
            <p:spPr>
              <a:xfrm>
                <a:off x="2670772" y="4470448"/>
                <a:ext cx="1303699" cy="834883"/>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b="1" dirty="0">
                    <a:solidFill>
                      <a:schemeClr val="tx1"/>
                    </a:solidFill>
                  </a:rPr>
                  <a:t>3BBTV </a:t>
                </a:r>
              </a:p>
              <a:p>
                <a:pPr algn="ctr">
                  <a:lnSpc>
                    <a:spcPct val="150000"/>
                  </a:lnSpc>
                </a:pPr>
                <a:r>
                  <a:rPr lang="en-US" altLang="ko-KR" b="1" dirty="0">
                    <a:solidFill>
                      <a:schemeClr val="tx1"/>
                    </a:solidFill>
                  </a:rPr>
                  <a:t>PM</a:t>
                </a:r>
                <a:r>
                  <a:rPr lang="en-US" altLang="ko-KR" b="1">
                    <a:solidFill>
                      <a:schemeClr val="tx1"/>
                    </a:solidFill>
                  </a:rPr>
                  <a:t>/PMO</a:t>
                </a:r>
                <a:endParaRPr lang="ko-KR" altLang="en-US" b="1" dirty="0">
                  <a:solidFill>
                    <a:schemeClr val="tx1"/>
                  </a:solidFill>
                </a:endParaRPr>
              </a:p>
            </p:txBody>
          </p:sp>
          <p:sp>
            <p:nvSpPr>
              <p:cNvPr id="16" name="사각형: 둥근 모서리 15">
                <a:extLst>
                  <a:ext uri="{FF2B5EF4-FFF2-40B4-BE49-F238E27FC236}">
                    <a16:creationId xmlns:a16="http://schemas.microsoft.com/office/drawing/2014/main" id="{B8B549BC-ABA2-705B-EAFE-6132181D81BD}"/>
                  </a:ext>
                </a:extLst>
              </p:cNvPr>
              <p:cNvSpPr/>
              <p:nvPr/>
            </p:nvSpPr>
            <p:spPr>
              <a:xfrm>
                <a:off x="939878" y="3465513"/>
                <a:ext cx="1303699" cy="1839818"/>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b="1" dirty="0">
                    <a:solidFill>
                      <a:schemeClr val="tx1"/>
                    </a:solidFill>
                  </a:rPr>
                  <a:t>AIS </a:t>
                </a:r>
              </a:p>
              <a:p>
                <a:pPr algn="ctr">
                  <a:lnSpc>
                    <a:spcPct val="150000"/>
                  </a:lnSpc>
                </a:pPr>
                <a:r>
                  <a:rPr lang="en-US" altLang="ko-KR" b="1" dirty="0">
                    <a:solidFill>
                      <a:schemeClr val="tx1"/>
                    </a:solidFill>
                  </a:rPr>
                  <a:t>PMO/PM</a:t>
                </a:r>
                <a:endParaRPr lang="ko-KR" altLang="en-US" b="1" dirty="0">
                  <a:solidFill>
                    <a:schemeClr val="tx1"/>
                  </a:solidFill>
                </a:endParaRPr>
              </a:p>
            </p:txBody>
          </p:sp>
        </p:grpSp>
        <p:sp>
          <p:nvSpPr>
            <p:cNvPr id="19" name="더하기 기호 18">
              <a:extLst>
                <a:ext uri="{FF2B5EF4-FFF2-40B4-BE49-F238E27FC236}">
                  <a16:creationId xmlns:a16="http://schemas.microsoft.com/office/drawing/2014/main" id="{6DBD6A3F-6A0B-22FE-577C-66EB06293D91}"/>
                </a:ext>
              </a:extLst>
            </p:cNvPr>
            <p:cNvSpPr/>
            <p:nvPr/>
          </p:nvSpPr>
          <p:spPr>
            <a:xfrm>
              <a:off x="2313157" y="4620846"/>
              <a:ext cx="531961" cy="531961"/>
            </a:xfrm>
            <a:prstGeom prst="mathPlu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dirty="0"/>
            </a:p>
          </p:txBody>
        </p:sp>
      </p:grpSp>
      <p:sp>
        <p:nvSpPr>
          <p:cNvPr id="23" name="사각형: 둥근 모서리 22">
            <a:extLst>
              <a:ext uri="{FF2B5EF4-FFF2-40B4-BE49-F238E27FC236}">
                <a16:creationId xmlns:a16="http://schemas.microsoft.com/office/drawing/2014/main" id="{46BA4C92-1155-B0D2-052D-548CADD66A5D}"/>
              </a:ext>
            </a:extLst>
          </p:cNvPr>
          <p:cNvSpPr/>
          <p:nvPr/>
        </p:nvSpPr>
        <p:spPr>
          <a:xfrm>
            <a:off x="6206151" y="5818012"/>
            <a:ext cx="1819746" cy="488887"/>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ko-KR" b="1" dirty="0">
                <a:solidFill>
                  <a:schemeClr val="tx1"/>
                </a:solidFill>
              </a:rPr>
              <a:t>Off-site (Korea)</a:t>
            </a:r>
            <a:endParaRPr lang="ko-KR" altLang="en-US" b="1" dirty="0">
              <a:solidFill>
                <a:schemeClr val="tx1"/>
              </a:solidFill>
            </a:endParaRPr>
          </a:p>
        </p:txBody>
      </p:sp>
      <p:sp>
        <p:nvSpPr>
          <p:cNvPr id="24" name="사각형: 둥근 모서리 23">
            <a:extLst>
              <a:ext uri="{FF2B5EF4-FFF2-40B4-BE49-F238E27FC236}">
                <a16:creationId xmlns:a16="http://schemas.microsoft.com/office/drawing/2014/main" id="{17F14DDD-EAD5-B8FA-0E6D-31FF7C436219}"/>
              </a:ext>
            </a:extLst>
          </p:cNvPr>
          <p:cNvSpPr/>
          <p:nvPr/>
        </p:nvSpPr>
        <p:spPr>
          <a:xfrm>
            <a:off x="6116966" y="3154669"/>
            <a:ext cx="1998116" cy="960406"/>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b="1" dirty="0">
                <a:solidFill>
                  <a:schemeClr val="tx1"/>
                </a:solidFill>
              </a:rPr>
              <a:t>KT </a:t>
            </a:r>
          </a:p>
          <a:p>
            <a:pPr algn="ctr">
              <a:lnSpc>
                <a:spcPct val="150000"/>
              </a:lnSpc>
            </a:pPr>
            <a:r>
              <a:rPr lang="en-US" altLang="ko-KR" b="1" dirty="0">
                <a:solidFill>
                  <a:schemeClr val="tx1"/>
                </a:solidFill>
              </a:rPr>
              <a:t>Dev Team</a:t>
            </a:r>
            <a:endParaRPr lang="ko-KR" altLang="en-US" b="1" dirty="0">
              <a:solidFill>
                <a:schemeClr val="tx1"/>
              </a:solidFill>
            </a:endParaRPr>
          </a:p>
        </p:txBody>
      </p:sp>
      <p:sp>
        <p:nvSpPr>
          <p:cNvPr id="25" name="사각형: 둥근 모서리 24">
            <a:extLst>
              <a:ext uri="{FF2B5EF4-FFF2-40B4-BE49-F238E27FC236}">
                <a16:creationId xmlns:a16="http://schemas.microsoft.com/office/drawing/2014/main" id="{EB3691F3-5141-0394-33AB-B1EE57672DA7}"/>
              </a:ext>
            </a:extLst>
          </p:cNvPr>
          <p:cNvSpPr/>
          <p:nvPr/>
        </p:nvSpPr>
        <p:spPr>
          <a:xfrm>
            <a:off x="6116966" y="4666598"/>
            <a:ext cx="1998116" cy="960406"/>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b="1" dirty="0">
                <a:solidFill>
                  <a:schemeClr val="tx1"/>
                </a:solidFill>
              </a:rPr>
              <a:t>KT </a:t>
            </a:r>
          </a:p>
          <a:p>
            <a:pPr algn="ctr">
              <a:lnSpc>
                <a:spcPct val="150000"/>
              </a:lnSpc>
            </a:pPr>
            <a:r>
              <a:rPr lang="en-US" altLang="ko-KR" b="1" dirty="0">
                <a:solidFill>
                  <a:schemeClr val="tx1"/>
                </a:solidFill>
              </a:rPr>
              <a:t>Dev Team</a:t>
            </a:r>
            <a:endParaRPr lang="ko-KR" altLang="en-US" b="1" dirty="0">
              <a:solidFill>
                <a:schemeClr val="tx1"/>
              </a:solidFill>
            </a:endParaRPr>
          </a:p>
        </p:txBody>
      </p:sp>
    </p:spTree>
    <p:extLst>
      <p:ext uri="{BB962C8B-B14F-4D97-AF65-F5344CB8AC3E}">
        <p14:creationId xmlns:p14="http://schemas.microsoft.com/office/powerpoint/2010/main" val="3860700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2"/>
          <p:cNvSpPr txBox="1">
            <a:spLocks noGrp="1"/>
          </p:cNvSpPr>
          <p:nvPr>
            <p:ph type="body" idx="4294967295"/>
          </p:nvPr>
        </p:nvSpPr>
        <p:spPr>
          <a:xfrm>
            <a:off x="1002771" y="325325"/>
            <a:ext cx="9001125" cy="525463"/>
          </a:xfrm>
          <a:prstGeom prst="rect">
            <a:avLst/>
          </a:prstGeom>
          <a:noFill/>
          <a:ln>
            <a:noFill/>
          </a:ln>
        </p:spPr>
        <p:txBody>
          <a:bodyPr spcFirstLastPara="1" wrap="square" lIns="0" tIns="0" rIns="0" bIns="0" anchor="ctr" anchorCtr="0">
            <a:noAutofit/>
          </a:bodyPr>
          <a:lstStyle/>
          <a:p>
            <a:pPr marL="0" lvl="0" indent="0" algn="l" rtl="0">
              <a:lnSpc>
                <a:spcPct val="120000"/>
              </a:lnSpc>
              <a:spcBef>
                <a:spcPts val="0"/>
              </a:spcBef>
              <a:spcAft>
                <a:spcPts val="0"/>
              </a:spcAft>
              <a:buClr>
                <a:srgbClr val="3A3838"/>
              </a:buClr>
              <a:buSzPts val="1950"/>
              <a:buNone/>
            </a:pPr>
            <a:r>
              <a:rPr lang="en-US" altLang="ko-KR" dirty="0"/>
              <a:t>Required improvements </a:t>
            </a:r>
            <a:endParaRPr lang="en-US" dirty="0"/>
          </a:p>
        </p:txBody>
      </p:sp>
      <p:sp>
        <p:nvSpPr>
          <p:cNvPr id="126" name="Google Shape;126;p12"/>
          <p:cNvSpPr txBox="1">
            <a:spLocks noGrp="1"/>
          </p:cNvSpPr>
          <p:nvPr>
            <p:ph type="body" idx="4294967295"/>
          </p:nvPr>
        </p:nvSpPr>
        <p:spPr>
          <a:xfrm>
            <a:off x="1017605" y="774652"/>
            <a:ext cx="9001125" cy="382587"/>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rgbClr val="3A3838"/>
              </a:buClr>
              <a:buSzPts val="1138"/>
              <a:buNone/>
            </a:pPr>
            <a:r>
              <a:rPr lang="en-US" sz="1300" dirty="0">
                <a:solidFill>
                  <a:srgbClr val="FF0000"/>
                </a:solidFill>
              </a:rPr>
              <a:t>Priority Topic</a:t>
            </a:r>
            <a:endParaRPr sz="1300" dirty="0">
              <a:solidFill>
                <a:srgbClr val="FF0000"/>
              </a:solidFill>
            </a:endParaRPr>
          </a:p>
        </p:txBody>
      </p:sp>
      <p:grpSp>
        <p:nvGrpSpPr>
          <p:cNvPr id="127" name="Google Shape;127;p12"/>
          <p:cNvGrpSpPr/>
          <p:nvPr/>
        </p:nvGrpSpPr>
        <p:grpSpPr>
          <a:xfrm>
            <a:off x="178500" y="1375707"/>
            <a:ext cx="166873" cy="166431"/>
            <a:chOff x="5169024" y="3025005"/>
            <a:chExt cx="318368" cy="317525"/>
          </a:xfrm>
        </p:grpSpPr>
        <p:sp>
          <p:nvSpPr>
            <p:cNvPr id="128" name="Google Shape;128;p12"/>
            <p:cNvSpPr/>
            <p:nvPr/>
          </p:nvSpPr>
          <p:spPr>
            <a:xfrm>
              <a:off x="5169024" y="3025005"/>
              <a:ext cx="144016" cy="144016"/>
            </a:xfrm>
            <a:prstGeom prst="rect">
              <a:avLst/>
            </a:prstGeom>
            <a:solidFill>
              <a:srgbClr val="09715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29" name="Google Shape;129;p12"/>
            <p:cNvSpPr/>
            <p:nvPr/>
          </p:nvSpPr>
          <p:spPr>
            <a:xfrm>
              <a:off x="5343376" y="3198514"/>
              <a:ext cx="144016" cy="144016"/>
            </a:xfrm>
            <a:prstGeom prst="rect">
              <a:avLst/>
            </a:prstGeom>
            <a:solidFill>
              <a:srgbClr val="2E75B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30" name="Google Shape;130;p12"/>
            <p:cNvSpPr/>
            <p:nvPr/>
          </p:nvSpPr>
          <p:spPr>
            <a:xfrm>
              <a:off x="5343376" y="3025005"/>
              <a:ext cx="144016" cy="144016"/>
            </a:xfrm>
            <a:prstGeom prst="rect">
              <a:avLst/>
            </a:prstGeom>
            <a:solidFill>
              <a:srgbClr val="009A4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31" name="Google Shape;131;p12"/>
            <p:cNvSpPr/>
            <p:nvPr/>
          </p:nvSpPr>
          <p:spPr>
            <a:xfrm>
              <a:off x="5169024" y="3198514"/>
              <a:ext cx="144016"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grpSp>
      <p:sp>
        <p:nvSpPr>
          <p:cNvPr id="132" name="Google Shape;132;p12"/>
          <p:cNvSpPr txBox="1"/>
          <p:nvPr/>
        </p:nvSpPr>
        <p:spPr>
          <a:xfrm>
            <a:off x="467271" y="1306682"/>
            <a:ext cx="8986200" cy="253916"/>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280"/>
              </a:spcBef>
              <a:spcAft>
                <a:spcPts val="0"/>
              </a:spcAft>
              <a:buClr>
                <a:srgbClr val="000000"/>
              </a:buClr>
              <a:buSzPts val="1400"/>
              <a:buFont typeface="Arial"/>
              <a:buNone/>
              <a:tabLst/>
              <a:defRPr/>
            </a:pPr>
            <a:r>
              <a:rPr kumimoji="0" lang="en-US" altLang="ko-KR" sz="1400" b="1" i="0" u="none" strike="noStrike" kern="0" cap="none" spc="0" normalizeH="0" baseline="0" noProof="0" dirty="0">
                <a:ln>
                  <a:noFill/>
                </a:ln>
                <a:solidFill>
                  <a:srgbClr val="000000"/>
                </a:solidFill>
                <a:effectLst/>
                <a:uLnTx/>
                <a:uFillTx/>
                <a:latin typeface="Arial"/>
                <a:cs typeface="Arial"/>
                <a:sym typeface="Arial"/>
              </a:rPr>
              <a:t>KT must provide an additional engineer with Google Ads expertise to contribute to the project.</a:t>
            </a:r>
            <a:endParaRPr kumimoji="0" lang="en-US" altLang="ko-KR"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 name="TextBox 1">
            <a:extLst>
              <a:ext uri="{FF2B5EF4-FFF2-40B4-BE49-F238E27FC236}">
                <a16:creationId xmlns:a16="http://schemas.microsoft.com/office/drawing/2014/main" id="{6BD450DD-E6F8-FEDB-CA2C-692274D719DF}"/>
              </a:ext>
            </a:extLst>
          </p:cNvPr>
          <p:cNvSpPr txBox="1"/>
          <p:nvPr/>
        </p:nvSpPr>
        <p:spPr>
          <a:xfrm>
            <a:off x="308938" y="458382"/>
            <a:ext cx="594025" cy="615553"/>
          </a:xfrm>
          <a:prstGeom prst="rect">
            <a:avLst/>
          </a:prstGeom>
          <a:noFill/>
        </p:spPr>
        <p:txBody>
          <a:bodyPr wrap="square" lIns="0" tIns="0" rIns="0" bIns="0" rtlCol="0" anchor="ctr" anchorCtr="0">
            <a:spAutoFit/>
          </a:bodyPr>
          <a:lstStyle>
            <a:defPPr>
              <a:defRPr lang="en-US"/>
            </a:defPPr>
            <a:lvl1pPr algn="ctr">
              <a:defRPr sz="3600">
                <a:ln>
                  <a:solidFill>
                    <a:schemeClr val="bg1">
                      <a:alpha val="0"/>
                    </a:schemeClr>
                  </a:solidFill>
                </a:ln>
                <a:solidFill>
                  <a:schemeClr val="bg1"/>
                </a:solidFill>
                <a:latin typeface="KoPub바탕체 Light" panose="00000300000000000000" pitchFamily="2" charset="-127"/>
                <a:ea typeface="KoPub바탕체 Light" panose="00000300000000000000" pitchFamily="2" charset="-127"/>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4000" b="0" i="0" u="none" strike="noStrike" kern="0" cap="none" spc="0" normalizeH="0" baseline="0" noProof="0" dirty="0">
                <a:ln>
                  <a:solidFill>
                    <a:srgbClr val="FFFFFF">
                      <a:alpha val="0"/>
                    </a:srgbClr>
                  </a:solidFill>
                </a:ln>
                <a:solidFill>
                  <a:srgbClr val="FFFFFF"/>
                </a:solidFill>
                <a:effectLst/>
                <a:uLnTx/>
                <a:uFillTx/>
                <a:latin typeface="G마켓 산스 TTF Medium" panose="02000000000000000000" pitchFamily="2" charset="-127"/>
                <a:ea typeface="G마켓 산스 TTF Medium" panose="02000000000000000000" pitchFamily="2" charset="-127"/>
                <a:cs typeface="Arial"/>
                <a:sym typeface="Arial"/>
              </a:rPr>
              <a:t>9</a:t>
            </a:r>
            <a:endParaRPr kumimoji="0" lang="ko-KR" altLang="en-US" sz="4000" b="0" i="0" u="none" strike="noStrike" kern="0" cap="none" spc="0" normalizeH="0" baseline="0" noProof="0" dirty="0">
              <a:ln>
                <a:solidFill>
                  <a:srgbClr val="FFFFFF">
                    <a:alpha val="0"/>
                  </a:srgbClr>
                </a:solidFill>
              </a:ln>
              <a:solidFill>
                <a:srgbClr val="FFFFFF"/>
              </a:solidFill>
              <a:effectLst/>
              <a:uLnTx/>
              <a:uFillTx/>
              <a:latin typeface="G마켓 산스 TTF Medium" panose="02000000000000000000" pitchFamily="2" charset="-127"/>
              <a:ea typeface="G마켓 산스 TTF Medium" panose="02000000000000000000" pitchFamily="2" charset="-127"/>
              <a:cs typeface="Arial"/>
              <a:sym typeface="Arial"/>
            </a:endParaRPr>
          </a:p>
        </p:txBody>
      </p:sp>
      <p:sp>
        <p:nvSpPr>
          <p:cNvPr id="4" name="직사각형 3">
            <a:extLst>
              <a:ext uri="{FF2B5EF4-FFF2-40B4-BE49-F238E27FC236}">
                <a16:creationId xmlns:a16="http://schemas.microsoft.com/office/drawing/2014/main" id="{C8BA9D26-F2E4-E326-3FA6-F6349931977C}"/>
              </a:ext>
            </a:extLst>
          </p:cNvPr>
          <p:cNvSpPr/>
          <p:nvPr/>
        </p:nvSpPr>
        <p:spPr>
          <a:xfrm>
            <a:off x="641050" y="2378826"/>
            <a:ext cx="1116434" cy="375920"/>
          </a:xfrm>
          <a:prstGeom prst="rect">
            <a:avLst/>
          </a:prstGeom>
          <a:solidFill>
            <a:srgbClr val="FFC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50" b="1" dirty="0">
                <a:solidFill>
                  <a:schemeClr val="tx1"/>
                </a:solidFill>
              </a:rPr>
              <a:t>AIS TH</a:t>
            </a:r>
            <a:endParaRPr kumimoji="1" lang="ko-KR" altLang="en-US" sz="1050" b="1" dirty="0">
              <a:solidFill>
                <a:schemeClr val="tx1"/>
              </a:solidFill>
            </a:endParaRPr>
          </a:p>
        </p:txBody>
      </p:sp>
      <p:sp>
        <p:nvSpPr>
          <p:cNvPr id="5" name="직사각형 4">
            <a:extLst>
              <a:ext uri="{FF2B5EF4-FFF2-40B4-BE49-F238E27FC236}">
                <a16:creationId xmlns:a16="http://schemas.microsoft.com/office/drawing/2014/main" id="{EEB5B0BD-C1DC-D844-82DB-CE81AC7D425C}"/>
              </a:ext>
            </a:extLst>
          </p:cNvPr>
          <p:cNvSpPr/>
          <p:nvPr/>
        </p:nvSpPr>
        <p:spPr>
          <a:xfrm>
            <a:off x="3414614" y="2380887"/>
            <a:ext cx="999792" cy="375920"/>
          </a:xfrm>
          <a:prstGeom prst="rect">
            <a:avLst/>
          </a:prstGeom>
          <a:solidFill>
            <a:srgbClr val="FFC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50" b="1" dirty="0">
                <a:solidFill>
                  <a:schemeClr val="tx1"/>
                </a:solidFill>
              </a:rPr>
              <a:t>Google</a:t>
            </a:r>
            <a:endParaRPr kumimoji="1" lang="ko-KR" altLang="en-US" sz="1050" b="1" dirty="0">
              <a:solidFill>
                <a:schemeClr val="tx1"/>
              </a:solidFill>
            </a:endParaRPr>
          </a:p>
        </p:txBody>
      </p:sp>
      <p:sp>
        <p:nvSpPr>
          <p:cNvPr id="6" name="원통[C] 6">
            <a:extLst>
              <a:ext uri="{FF2B5EF4-FFF2-40B4-BE49-F238E27FC236}">
                <a16:creationId xmlns:a16="http://schemas.microsoft.com/office/drawing/2014/main" id="{DD6FD66F-13BF-002F-3C6B-617BDD6EAFF9}"/>
              </a:ext>
            </a:extLst>
          </p:cNvPr>
          <p:cNvSpPr/>
          <p:nvPr/>
        </p:nvSpPr>
        <p:spPr>
          <a:xfrm>
            <a:off x="2045186" y="3204136"/>
            <a:ext cx="1113182" cy="579120"/>
          </a:xfrm>
          <a:prstGeom prst="can">
            <a:avLst/>
          </a:prstGeom>
          <a:solidFill>
            <a:srgbClr val="92D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50" b="1" dirty="0">
                <a:solidFill>
                  <a:schemeClr val="tx1"/>
                </a:solidFill>
              </a:rPr>
              <a:t>AIS DMP</a:t>
            </a:r>
            <a:endParaRPr kumimoji="1" lang="ko-KR" altLang="en-US" sz="1050" b="1" dirty="0">
              <a:solidFill>
                <a:schemeClr val="tx1"/>
              </a:solidFill>
            </a:endParaRPr>
          </a:p>
        </p:txBody>
      </p:sp>
      <p:sp>
        <p:nvSpPr>
          <p:cNvPr id="7" name="직사각형 6">
            <a:extLst>
              <a:ext uri="{FF2B5EF4-FFF2-40B4-BE49-F238E27FC236}">
                <a16:creationId xmlns:a16="http://schemas.microsoft.com/office/drawing/2014/main" id="{3A32AEDF-7DDA-0571-5AE1-11FC9D887542}"/>
              </a:ext>
            </a:extLst>
          </p:cNvPr>
          <p:cNvSpPr/>
          <p:nvPr/>
        </p:nvSpPr>
        <p:spPr>
          <a:xfrm>
            <a:off x="639794" y="5001985"/>
            <a:ext cx="1117689" cy="375920"/>
          </a:xfrm>
          <a:prstGeom prst="rect">
            <a:avLst/>
          </a:prstGeom>
          <a:solidFill>
            <a:schemeClr val="accent6">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00" b="1" dirty="0">
                <a:solidFill>
                  <a:schemeClr val="tx1"/>
                </a:solidFill>
              </a:rPr>
              <a:t>AIS PLAY with IMA SDK</a:t>
            </a:r>
            <a:endParaRPr kumimoji="1" lang="ko-KR" altLang="en-US" sz="1000" b="1" dirty="0">
              <a:solidFill>
                <a:schemeClr val="tx1"/>
              </a:solidFill>
            </a:endParaRPr>
          </a:p>
        </p:txBody>
      </p:sp>
      <p:pic>
        <p:nvPicPr>
          <p:cNvPr id="8" name="Picture 3">
            <a:extLst>
              <a:ext uri="{FF2B5EF4-FFF2-40B4-BE49-F238E27FC236}">
                <a16:creationId xmlns:a16="http://schemas.microsoft.com/office/drawing/2014/main" id="{FCD1CBAC-57B3-5985-2610-EBC6CD97241E}"/>
              </a:ext>
            </a:extLst>
          </p:cNvPr>
          <p:cNvPicPr>
            <a:picLocks noChangeAspect="1"/>
          </p:cNvPicPr>
          <p:nvPr/>
        </p:nvPicPr>
        <p:blipFill>
          <a:blip r:embed="rId3"/>
          <a:stretch>
            <a:fillRect/>
          </a:stretch>
        </p:blipFill>
        <p:spPr>
          <a:xfrm>
            <a:off x="2045186" y="5702230"/>
            <a:ext cx="1113182" cy="63261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직사각형 8">
            <a:extLst>
              <a:ext uri="{FF2B5EF4-FFF2-40B4-BE49-F238E27FC236}">
                <a16:creationId xmlns:a16="http://schemas.microsoft.com/office/drawing/2014/main" id="{351F4EC0-1FDA-7087-5163-AA417AD873DA}"/>
              </a:ext>
            </a:extLst>
          </p:cNvPr>
          <p:cNvSpPr/>
          <p:nvPr/>
        </p:nvSpPr>
        <p:spPr>
          <a:xfrm>
            <a:off x="2045186" y="5001985"/>
            <a:ext cx="1113182" cy="375920"/>
          </a:xfrm>
          <a:prstGeom prst="rect">
            <a:avLst/>
          </a:prstGeom>
          <a:solidFill>
            <a:schemeClr val="accent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00" b="1" dirty="0">
                <a:solidFill>
                  <a:schemeClr val="tx1"/>
                </a:solidFill>
              </a:rPr>
              <a:t>MW</a:t>
            </a:r>
            <a:endParaRPr kumimoji="1" lang="ko-KR" altLang="en-US" sz="1000" b="1" dirty="0">
              <a:solidFill>
                <a:schemeClr val="tx1"/>
              </a:solidFill>
            </a:endParaRPr>
          </a:p>
        </p:txBody>
      </p:sp>
      <p:sp>
        <p:nvSpPr>
          <p:cNvPr id="10" name="직사각형 9">
            <a:extLst>
              <a:ext uri="{FF2B5EF4-FFF2-40B4-BE49-F238E27FC236}">
                <a16:creationId xmlns:a16="http://schemas.microsoft.com/office/drawing/2014/main" id="{2C7FDF05-DE1A-EA7A-6BEC-F68D7DA2B559}"/>
              </a:ext>
            </a:extLst>
          </p:cNvPr>
          <p:cNvSpPr/>
          <p:nvPr/>
        </p:nvSpPr>
        <p:spPr>
          <a:xfrm>
            <a:off x="3414614" y="5001985"/>
            <a:ext cx="999793" cy="375920"/>
          </a:xfrm>
          <a:prstGeom prst="rect">
            <a:avLst/>
          </a:prstGeom>
          <a:solidFill>
            <a:schemeClr val="accent6">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00" b="1" dirty="0">
                <a:solidFill>
                  <a:schemeClr val="tx1"/>
                </a:solidFill>
              </a:rPr>
              <a:t>KT DVP</a:t>
            </a:r>
            <a:endParaRPr kumimoji="1" lang="ko-KR" altLang="en-US" sz="1000" b="1" dirty="0">
              <a:solidFill>
                <a:schemeClr val="tx1"/>
              </a:solidFill>
            </a:endParaRPr>
          </a:p>
        </p:txBody>
      </p:sp>
      <p:sp>
        <p:nvSpPr>
          <p:cNvPr id="11" name="직사각형 10">
            <a:extLst>
              <a:ext uri="{FF2B5EF4-FFF2-40B4-BE49-F238E27FC236}">
                <a16:creationId xmlns:a16="http://schemas.microsoft.com/office/drawing/2014/main" id="{F8B73409-6DA9-C15B-0B91-F8028510619E}"/>
              </a:ext>
            </a:extLst>
          </p:cNvPr>
          <p:cNvSpPr/>
          <p:nvPr/>
        </p:nvSpPr>
        <p:spPr>
          <a:xfrm>
            <a:off x="639794" y="4187215"/>
            <a:ext cx="1117689" cy="375920"/>
          </a:xfrm>
          <a:prstGeom prst="rect">
            <a:avLst/>
          </a:prstGeom>
          <a:solidFill>
            <a:schemeClr val="accent6">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00" b="1" dirty="0">
                <a:solidFill>
                  <a:schemeClr val="tx1"/>
                </a:solidFill>
              </a:rPr>
              <a:t>NPAW</a:t>
            </a:r>
            <a:endParaRPr kumimoji="1" lang="ko-KR" altLang="en-US" sz="1000" b="1" dirty="0">
              <a:solidFill>
                <a:schemeClr val="tx1"/>
              </a:solidFill>
            </a:endParaRPr>
          </a:p>
        </p:txBody>
      </p:sp>
      <p:cxnSp>
        <p:nvCxnSpPr>
          <p:cNvPr id="12" name="꺾인 연결선[E] 8">
            <a:extLst>
              <a:ext uri="{FF2B5EF4-FFF2-40B4-BE49-F238E27FC236}">
                <a16:creationId xmlns:a16="http://schemas.microsoft.com/office/drawing/2014/main" id="{6C5220CB-B647-0A8E-5441-445CFBE5D544}"/>
              </a:ext>
            </a:extLst>
          </p:cNvPr>
          <p:cNvCxnSpPr>
            <a:cxnSpLocks/>
            <a:stCxn id="6" idx="2"/>
            <a:endCxn id="4" idx="2"/>
          </p:cNvCxnSpPr>
          <p:nvPr/>
        </p:nvCxnSpPr>
        <p:spPr>
          <a:xfrm rot="10800000">
            <a:off x="1199268" y="2754746"/>
            <a:ext cx="845919" cy="738950"/>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꺾인 연결선[E] 48">
            <a:extLst>
              <a:ext uri="{FF2B5EF4-FFF2-40B4-BE49-F238E27FC236}">
                <a16:creationId xmlns:a16="http://schemas.microsoft.com/office/drawing/2014/main" id="{FD1005E3-AEC6-61C8-BBC7-32F62D46A9E3}"/>
              </a:ext>
            </a:extLst>
          </p:cNvPr>
          <p:cNvCxnSpPr>
            <a:cxnSpLocks/>
            <a:stCxn id="6" idx="1"/>
            <a:endCxn id="5" idx="1"/>
          </p:cNvCxnSpPr>
          <p:nvPr/>
        </p:nvCxnSpPr>
        <p:spPr>
          <a:xfrm rot="5400000" flipH="1" flipV="1">
            <a:off x="2690551" y="2480074"/>
            <a:ext cx="635289" cy="812837"/>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꺾인 연결선[E] 50">
            <a:extLst>
              <a:ext uri="{FF2B5EF4-FFF2-40B4-BE49-F238E27FC236}">
                <a16:creationId xmlns:a16="http://schemas.microsoft.com/office/drawing/2014/main" id="{08736329-0C7E-74C9-5798-51C59C84149E}"/>
              </a:ext>
            </a:extLst>
          </p:cNvPr>
          <p:cNvCxnSpPr>
            <a:cxnSpLocks/>
            <a:stCxn id="11" idx="3"/>
            <a:endCxn id="6" idx="3"/>
          </p:cNvCxnSpPr>
          <p:nvPr/>
        </p:nvCxnSpPr>
        <p:spPr>
          <a:xfrm flipV="1">
            <a:off x="1757483" y="3783256"/>
            <a:ext cx="844294" cy="591919"/>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7A33330C-7BD5-E2C1-2C2F-9A6C352010FF}"/>
              </a:ext>
            </a:extLst>
          </p:cNvPr>
          <p:cNvCxnSpPr>
            <a:cxnSpLocks/>
            <a:stCxn id="7" idx="3"/>
            <a:endCxn id="9" idx="1"/>
          </p:cNvCxnSpPr>
          <p:nvPr/>
        </p:nvCxnSpPr>
        <p:spPr>
          <a:xfrm>
            <a:off x="1757483" y="5189945"/>
            <a:ext cx="287703"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44FB4A5-F1FE-81CA-BE73-C93846BA4D99}"/>
              </a:ext>
            </a:extLst>
          </p:cNvPr>
          <p:cNvCxnSpPr>
            <a:cxnSpLocks/>
            <a:stCxn id="9" idx="3"/>
            <a:endCxn id="10" idx="1"/>
          </p:cNvCxnSpPr>
          <p:nvPr/>
        </p:nvCxnSpPr>
        <p:spPr>
          <a:xfrm>
            <a:off x="3158368" y="5189945"/>
            <a:ext cx="256246"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꺾인 연결선[E] 58">
            <a:extLst>
              <a:ext uri="{FF2B5EF4-FFF2-40B4-BE49-F238E27FC236}">
                <a16:creationId xmlns:a16="http://schemas.microsoft.com/office/drawing/2014/main" id="{76631696-16F2-A300-450F-C7B1E76009C7}"/>
              </a:ext>
            </a:extLst>
          </p:cNvPr>
          <p:cNvCxnSpPr>
            <a:cxnSpLocks/>
            <a:stCxn id="8" idx="1"/>
            <a:endCxn id="7" idx="2"/>
          </p:cNvCxnSpPr>
          <p:nvPr/>
        </p:nvCxnSpPr>
        <p:spPr>
          <a:xfrm rot="10800000">
            <a:off x="1198640" y="5377906"/>
            <a:ext cx="846547" cy="640631"/>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AD697DB-9FED-1B9E-2E01-48C8F24B0614}"/>
              </a:ext>
            </a:extLst>
          </p:cNvPr>
          <p:cNvSpPr txBox="1"/>
          <p:nvPr/>
        </p:nvSpPr>
        <p:spPr>
          <a:xfrm>
            <a:off x="467271" y="1793345"/>
            <a:ext cx="8986200" cy="307777"/>
          </a:xfrm>
          <a:prstGeom prst="rect">
            <a:avLst/>
          </a:prstGeom>
          <a:noFill/>
        </p:spPr>
        <p:txBody>
          <a:bodyPr wrap="square">
            <a:spAutoFit/>
          </a:bodyPr>
          <a:lstStyle/>
          <a:p>
            <a:r>
              <a:rPr lang="en-US" altLang="ko-KR" b="0" i="0" dirty="0">
                <a:solidFill>
                  <a:srgbClr val="444447"/>
                </a:solidFill>
                <a:effectLst/>
                <a:highlight>
                  <a:srgbClr val="FFFFFF"/>
                </a:highlight>
                <a:latin typeface="-apple-system"/>
              </a:rPr>
              <a:t>KT’s experienced engineer for Google AD shall  make sure </a:t>
            </a:r>
            <a:r>
              <a:rPr lang="en-US" altLang="ko-KR" b="0" i="0" dirty="0">
                <a:solidFill>
                  <a:srgbClr val="FF0000"/>
                </a:solidFill>
                <a:effectLst/>
                <a:highlight>
                  <a:srgbClr val="FFFFFF"/>
                </a:highlight>
                <a:latin typeface="-apple-system"/>
              </a:rPr>
              <a:t>seamless integration of Google AD Manager with VDO Platform. </a:t>
            </a:r>
          </a:p>
        </p:txBody>
      </p:sp>
      <p:grpSp>
        <p:nvGrpSpPr>
          <p:cNvPr id="65" name="그룹 64">
            <a:extLst>
              <a:ext uri="{FF2B5EF4-FFF2-40B4-BE49-F238E27FC236}">
                <a16:creationId xmlns:a16="http://schemas.microsoft.com/office/drawing/2014/main" id="{3F7B2112-FB6D-5854-26DD-91B30DE12AAD}"/>
              </a:ext>
            </a:extLst>
          </p:cNvPr>
          <p:cNvGrpSpPr/>
          <p:nvPr/>
        </p:nvGrpSpPr>
        <p:grpSpPr>
          <a:xfrm>
            <a:off x="4719972" y="2296796"/>
            <a:ext cx="4614149" cy="4084086"/>
            <a:chOff x="4683760" y="2287743"/>
            <a:chExt cx="4614149" cy="4084086"/>
          </a:xfrm>
        </p:grpSpPr>
        <p:grpSp>
          <p:nvGrpSpPr>
            <p:cNvPr id="31" name="그룹 30">
              <a:extLst>
                <a:ext uri="{FF2B5EF4-FFF2-40B4-BE49-F238E27FC236}">
                  <a16:creationId xmlns:a16="http://schemas.microsoft.com/office/drawing/2014/main" id="{1292EBA0-3BD5-5E40-CF2C-51DE363C7DDB}"/>
                </a:ext>
              </a:extLst>
            </p:cNvPr>
            <p:cNvGrpSpPr/>
            <p:nvPr/>
          </p:nvGrpSpPr>
          <p:grpSpPr>
            <a:xfrm>
              <a:off x="4683760" y="3110887"/>
              <a:ext cx="4614149" cy="640080"/>
              <a:chOff x="4683760" y="3059377"/>
              <a:chExt cx="4907280" cy="640080"/>
            </a:xfrm>
          </p:grpSpPr>
          <p:sp>
            <p:nvSpPr>
              <p:cNvPr id="22" name="직사각형 21">
                <a:extLst>
                  <a:ext uri="{FF2B5EF4-FFF2-40B4-BE49-F238E27FC236}">
                    <a16:creationId xmlns:a16="http://schemas.microsoft.com/office/drawing/2014/main" id="{8BD2CB9D-BCB4-0F26-4FF4-E20EB680D1CA}"/>
                  </a:ext>
                </a:extLst>
              </p:cNvPr>
              <p:cNvSpPr/>
              <p:nvPr/>
            </p:nvSpPr>
            <p:spPr>
              <a:xfrm>
                <a:off x="4683760" y="3059377"/>
                <a:ext cx="154432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t>AD Analytics Audit</a:t>
                </a:r>
                <a:endParaRPr kumimoji="1" lang="ko-KR" altLang="en-US" sz="1200" dirty="0"/>
              </a:p>
            </p:txBody>
          </p:sp>
          <p:sp>
            <p:nvSpPr>
              <p:cNvPr id="24" name="Google Shape;132;p12">
                <a:extLst>
                  <a:ext uri="{FF2B5EF4-FFF2-40B4-BE49-F238E27FC236}">
                    <a16:creationId xmlns:a16="http://schemas.microsoft.com/office/drawing/2014/main" id="{8EB71859-AEFD-D8CF-8DC0-9D956C020B86}"/>
                  </a:ext>
                </a:extLst>
              </p:cNvPr>
              <p:cNvSpPr txBox="1"/>
              <p:nvPr/>
            </p:nvSpPr>
            <p:spPr>
              <a:xfrm>
                <a:off x="6329680" y="3083182"/>
                <a:ext cx="3261360" cy="59247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280"/>
                  </a:spcBef>
                  <a:spcAft>
                    <a:spcPts val="0"/>
                  </a:spcAft>
                  <a:buClr>
                    <a:srgbClr val="000000"/>
                  </a:buClr>
                  <a:buSzPts val="1400"/>
                  <a:buFont typeface="Arial"/>
                  <a:buNone/>
                  <a:tabLst/>
                  <a:defRPr/>
                </a:pPr>
                <a:r>
                  <a:rPr lang="en-US" altLang="ko-KR" sz="1200" dirty="0">
                    <a:solidFill>
                      <a:schemeClr val="tx1">
                        <a:lumMod val="65000"/>
                        <a:lumOff val="35000"/>
                      </a:schemeClr>
                    </a:solidFill>
                  </a:rPr>
                  <a:t>Ensuring tracking data is accurate throughout customer journey from ad exposure to conversion</a:t>
                </a:r>
                <a:endParaRPr kumimoji="0" lang="en-US" altLang="ko-KR" sz="1200" i="0" u="none" strike="noStrike" kern="0" cap="none" spc="0" normalizeH="0" baseline="0" noProof="0" dirty="0">
                  <a:ln>
                    <a:noFill/>
                  </a:ln>
                  <a:solidFill>
                    <a:schemeClr val="tx1">
                      <a:lumMod val="65000"/>
                      <a:lumOff val="35000"/>
                    </a:schemeClr>
                  </a:solidFill>
                  <a:effectLst/>
                  <a:uLnTx/>
                  <a:uFillTx/>
                  <a:latin typeface="Arial"/>
                  <a:cs typeface="Arial"/>
                  <a:sym typeface="Arial"/>
                </a:endParaRPr>
              </a:p>
            </p:txBody>
          </p:sp>
        </p:grpSp>
        <p:grpSp>
          <p:nvGrpSpPr>
            <p:cNvPr id="32" name="그룹 31">
              <a:extLst>
                <a:ext uri="{FF2B5EF4-FFF2-40B4-BE49-F238E27FC236}">
                  <a16:creationId xmlns:a16="http://schemas.microsoft.com/office/drawing/2014/main" id="{E201AE58-DAE3-15F0-D00B-E4E89357EB8E}"/>
                </a:ext>
              </a:extLst>
            </p:cNvPr>
            <p:cNvGrpSpPr/>
            <p:nvPr/>
          </p:nvGrpSpPr>
          <p:grpSpPr>
            <a:xfrm>
              <a:off x="4683760" y="3938822"/>
              <a:ext cx="4614149" cy="640080"/>
              <a:chOff x="4683760" y="3966796"/>
              <a:chExt cx="4907280" cy="640080"/>
            </a:xfrm>
          </p:grpSpPr>
          <p:sp>
            <p:nvSpPr>
              <p:cNvPr id="21" name="직사각형 20">
                <a:extLst>
                  <a:ext uri="{FF2B5EF4-FFF2-40B4-BE49-F238E27FC236}">
                    <a16:creationId xmlns:a16="http://schemas.microsoft.com/office/drawing/2014/main" id="{E0F6109A-C9A5-101A-168E-57E3ADCED3CB}"/>
                  </a:ext>
                </a:extLst>
              </p:cNvPr>
              <p:cNvSpPr/>
              <p:nvPr/>
            </p:nvSpPr>
            <p:spPr>
              <a:xfrm>
                <a:off x="4683760" y="3966796"/>
                <a:ext cx="154432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t>DVP AD Inventory Integration</a:t>
                </a:r>
                <a:endParaRPr kumimoji="1" lang="ko-KR" altLang="en-US" sz="1200" dirty="0"/>
              </a:p>
            </p:txBody>
          </p:sp>
          <p:sp>
            <p:nvSpPr>
              <p:cNvPr id="25" name="Google Shape;132;p12">
                <a:extLst>
                  <a:ext uri="{FF2B5EF4-FFF2-40B4-BE49-F238E27FC236}">
                    <a16:creationId xmlns:a16="http://schemas.microsoft.com/office/drawing/2014/main" id="{72F6FF97-4FD4-B0C7-0DE2-85F9B57DBA00}"/>
                  </a:ext>
                </a:extLst>
              </p:cNvPr>
              <p:cNvSpPr txBox="1"/>
              <p:nvPr/>
            </p:nvSpPr>
            <p:spPr>
              <a:xfrm>
                <a:off x="6329680" y="4082934"/>
                <a:ext cx="3261360" cy="407804"/>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280"/>
                  </a:spcBef>
                  <a:spcAft>
                    <a:spcPts val="0"/>
                  </a:spcAft>
                  <a:buClr>
                    <a:srgbClr val="000000"/>
                  </a:buClr>
                  <a:buSzPts val="1400"/>
                  <a:buFont typeface="Arial"/>
                  <a:buNone/>
                  <a:tabLst/>
                  <a:defRPr/>
                </a:pPr>
                <a:r>
                  <a:rPr kumimoji="0" lang="en-US" altLang="ko-KR" sz="1200" i="0" u="none" strike="noStrike" kern="0" cap="none" spc="0" normalizeH="0" baseline="0" noProof="0" dirty="0">
                    <a:ln>
                      <a:noFill/>
                    </a:ln>
                    <a:solidFill>
                      <a:schemeClr val="tx1">
                        <a:lumMod val="65000"/>
                        <a:lumOff val="35000"/>
                      </a:schemeClr>
                    </a:solidFill>
                    <a:effectLst/>
                    <a:uLnTx/>
                    <a:uFillTx/>
                    <a:latin typeface="Arial"/>
                    <a:cs typeface="Arial"/>
                    <a:sym typeface="Arial"/>
                  </a:rPr>
                  <a:t>Making sure AIS PLAY AD format and placement type run perfectly</a:t>
                </a:r>
              </a:p>
            </p:txBody>
          </p:sp>
        </p:grpSp>
        <p:grpSp>
          <p:nvGrpSpPr>
            <p:cNvPr id="33" name="그룹 32">
              <a:extLst>
                <a:ext uri="{FF2B5EF4-FFF2-40B4-BE49-F238E27FC236}">
                  <a16:creationId xmlns:a16="http://schemas.microsoft.com/office/drawing/2014/main" id="{3A65196E-BBF1-0D31-F5D3-825BF62E7B99}"/>
                </a:ext>
              </a:extLst>
            </p:cNvPr>
            <p:cNvGrpSpPr/>
            <p:nvPr/>
          </p:nvGrpSpPr>
          <p:grpSpPr>
            <a:xfrm>
              <a:off x="4683760" y="4766757"/>
              <a:ext cx="4614149" cy="640080"/>
              <a:chOff x="4683760" y="4843270"/>
              <a:chExt cx="4907280" cy="640080"/>
            </a:xfrm>
          </p:grpSpPr>
          <p:sp>
            <p:nvSpPr>
              <p:cNvPr id="20" name="직사각형 19">
                <a:extLst>
                  <a:ext uri="{FF2B5EF4-FFF2-40B4-BE49-F238E27FC236}">
                    <a16:creationId xmlns:a16="http://schemas.microsoft.com/office/drawing/2014/main" id="{FCABE226-DCF7-5F52-0FBC-89F875B5EDFD}"/>
                  </a:ext>
                </a:extLst>
              </p:cNvPr>
              <p:cNvSpPr/>
              <p:nvPr/>
            </p:nvSpPr>
            <p:spPr>
              <a:xfrm>
                <a:off x="4683760" y="4843270"/>
                <a:ext cx="154432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t>OTT Device Integration</a:t>
                </a:r>
                <a:endParaRPr kumimoji="1" lang="ko-KR" altLang="en-US" sz="1200" dirty="0"/>
              </a:p>
            </p:txBody>
          </p:sp>
          <p:sp>
            <p:nvSpPr>
              <p:cNvPr id="26" name="Google Shape;132;p12">
                <a:extLst>
                  <a:ext uri="{FF2B5EF4-FFF2-40B4-BE49-F238E27FC236}">
                    <a16:creationId xmlns:a16="http://schemas.microsoft.com/office/drawing/2014/main" id="{814CCC09-9719-D65C-ED41-8DDE55746268}"/>
                  </a:ext>
                </a:extLst>
              </p:cNvPr>
              <p:cNvSpPr txBox="1"/>
              <p:nvPr/>
            </p:nvSpPr>
            <p:spPr>
              <a:xfrm>
                <a:off x="6329680" y="4867075"/>
                <a:ext cx="3261360" cy="59247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280"/>
                  </a:spcBef>
                  <a:spcAft>
                    <a:spcPts val="0"/>
                  </a:spcAft>
                  <a:buClr>
                    <a:srgbClr val="000000"/>
                  </a:buClr>
                  <a:buSzPts val="1400"/>
                  <a:buFont typeface="Arial"/>
                  <a:buNone/>
                  <a:tabLst/>
                  <a:defRPr/>
                </a:pPr>
                <a:r>
                  <a:rPr kumimoji="0" lang="en-US" altLang="ko-KR" sz="1200" i="0" u="none" strike="noStrike" kern="0" cap="none" spc="0" normalizeH="0" baseline="0" noProof="0" dirty="0">
                    <a:ln>
                      <a:noFill/>
                    </a:ln>
                    <a:solidFill>
                      <a:schemeClr val="tx1">
                        <a:lumMod val="65000"/>
                        <a:lumOff val="35000"/>
                      </a:schemeClr>
                    </a:solidFill>
                    <a:effectLst/>
                    <a:uLnTx/>
                    <a:uFillTx/>
                    <a:latin typeface="Arial"/>
                    <a:cs typeface="Arial"/>
                    <a:sym typeface="Arial"/>
                  </a:rPr>
                  <a:t>Google AD </a:t>
                </a:r>
                <a:r>
                  <a:rPr lang="en-US" altLang="ko-KR" sz="1200" dirty="0">
                    <a:solidFill>
                      <a:schemeClr val="tx1">
                        <a:lumMod val="65000"/>
                        <a:lumOff val="35000"/>
                      </a:schemeClr>
                    </a:solidFill>
                  </a:rPr>
                  <a:t>integration via IMA SDK and based on ADID policy; and custom integration to fulfill AIS PLAY AD product</a:t>
                </a:r>
                <a:endParaRPr kumimoji="0" lang="en-US" altLang="ko-KR" sz="1200" i="0" u="none" strike="noStrike" kern="0" cap="none" spc="0" normalizeH="0" baseline="0" noProof="0" dirty="0">
                  <a:ln>
                    <a:noFill/>
                  </a:ln>
                  <a:solidFill>
                    <a:schemeClr val="tx1">
                      <a:lumMod val="65000"/>
                      <a:lumOff val="35000"/>
                    </a:schemeClr>
                  </a:solidFill>
                  <a:effectLst/>
                  <a:uLnTx/>
                  <a:uFillTx/>
                  <a:latin typeface="Arial"/>
                  <a:cs typeface="Arial"/>
                  <a:sym typeface="Arial"/>
                </a:endParaRPr>
              </a:p>
            </p:txBody>
          </p:sp>
        </p:grpSp>
        <p:grpSp>
          <p:nvGrpSpPr>
            <p:cNvPr id="34" name="그룹 33">
              <a:extLst>
                <a:ext uri="{FF2B5EF4-FFF2-40B4-BE49-F238E27FC236}">
                  <a16:creationId xmlns:a16="http://schemas.microsoft.com/office/drawing/2014/main" id="{05B4F896-AF94-E2C2-F776-313E023B4CD3}"/>
                </a:ext>
              </a:extLst>
            </p:cNvPr>
            <p:cNvGrpSpPr/>
            <p:nvPr/>
          </p:nvGrpSpPr>
          <p:grpSpPr>
            <a:xfrm>
              <a:off x="4683760" y="5594693"/>
              <a:ext cx="4614149" cy="777136"/>
              <a:chOff x="4683760" y="5712387"/>
              <a:chExt cx="4907280" cy="777136"/>
            </a:xfrm>
          </p:grpSpPr>
          <p:sp>
            <p:nvSpPr>
              <p:cNvPr id="19" name="직사각형 18">
                <a:extLst>
                  <a:ext uri="{FF2B5EF4-FFF2-40B4-BE49-F238E27FC236}">
                    <a16:creationId xmlns:a16="http://schemas.microsoft.com/office/drawing/2014/main" id="{22439297-E5CB-56AC-DA14-974E416D3DBD}"/>
                  </a:ext>
                </a:extLst>
              </p:cNvPr>
              <p:cNvSpPr/>
              <p:nvPr/>
            </p:nvSpPr>
            <p:spPr>
              <a:xfrm>
                <a:off x="4683760" y="5780915"/>
                <a:ext cx="154432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t>Operation Simulation</a:t>
                </a:r>
                <a:endParaRPr kumimoji="1" lang="ko-KR" altLang="en-US" sz="1200" dirty="0"/>
              </a:p>
            </p:txBody>
          </p:sp>
          <p:sp>
            <p:nvSpPr>
              <p:cNvPr id="27" name="Google Shape;132;p12">
                <a:extLst>
                  <a:ext uri="{FF2B5EF4-FFF2-40B4-BE49-F238E27FC236}">
                    <a16:creationId xmlns:a16="http://schemas.microsoft.com/office/drawing/2014/main" id="{3DE56B4A-561D-8D5D-C0E9-8BB0D0E631A7}"/>
                  </a:ext>
                </a:extLst>
              </p:cNvPr>
              <p:cNvSpPr txBox="1"/>
              <p:nvPr/>
            </p:nvSpPr>
            <p:spPr>
              <a:xfrm>
                <a:off x="6329680" y="5712387"/>
                <a:ext cx="3261360" cy="777136"/>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280"/>
                  </a:spcBef>
                  <a:spcAft>
                    <a:spcPts val="0"/>
                  </a:spcAft>
                  <a:buClr>
                    <a:srgbClr val="000000"/>
                  </a:buClr>
                  <a:buSzPts val="1400"/>
                  <a:buFont typeface="Arial"/>
                  <a:buNone/>
                  <a:tabLst/>
                  <a:defRPr/>
                </a:pPr>
                <a:r>
                  <a:rPr kumimoji="0" lang="en-US" altLang="ko-KR" sz="1200" i="0" u="none" strike="noStrike" kern="0" cap="none" spc="0" normalizeH="0" baseline="0" noProof="0" dirty="0">
                    <a:ln>
                      <a:noFill/>
                    </a:ln>
                    <a:solidFill>
                      <a:schemeClr val="tx1">
                        <a:lumMod val="65000"/>
                        <a:lumOff val="35000"/>
                      </a:schemeClr>
                    </a:solidFill>
                    <a:effectLst/>
                    <a:uLnTx/>
                    <a:uFillTx/>
                    <a:latin typeface="Arial"/>
                    <a:cs typeface="Arial"/>
                    <a:sym typeface="Arial"/>
                  </a:rPr>
                  <a:t>A dedicated KT Engineer, for Google AD service, shall ensure seamless end-to-end operation, from google AD manager configuration to DVP platform configuration,.</a:t>
                </a:r>
              </a:p>
            </p:txBody>
          </p:sp>
        </p:grpSp>
        <p:grpSp>
          <p:nvGrpSpPr>
            <p:cNvPr id="30" name="그룹 29">
              <a:extLst>
                <a:ext uri="{FF2B5EF4-FFF2-40B4-BE49-F238E27FC236}">
                  <a16:creationId xmlns:a16="http://schemas.microsoft.com/office/drawing/2014/main" id="{8DF6FAF8-2A3B-6C9D-DB2C-79BD973A32DC}"/>
                </a:ext>
              </a:extLst>
            </p:cNvPr>
            <p:cNvGrpSpPr/>
            <p:nvPr/>
          </p:nvGrpSpPr>
          <p:grpSpPr>
            <a:xfrm>
              <a:off x="4683760" y="2287743"/>
              <a:ext cx="4614149" cy="635289"/>
              <a:chOff x="4683760" y="2405437"/>
              <a:chExt cx="4907280" cy="635289"/>
            </a:xfrm>
          </p:grpSpPr>
          <p:sp>
            <p:nvSpPr>
              <p:cNvPr id="29" name="직사각형 28">
                <a:extLst>
                  <a:ext uri="{FF2B5EF4-FFF2-40B4-BE49-F238E27FC236}">
                    <a16:creationId xmlns:a16="http://schemas.microsoft.com/office/drawing/2014/main" id="{CE38B8A7-C450-A5C5-3A6F-E3A76861B22A}"/>
                  </a:ext>
                </a:extLst>
              </p:cNvPr>
              <p:cNvSpPr/>
              <p:nvPr/>
            </p:nvSpPr>
            <p:spPr>
              <a:xfrm>
                <a:off x="4683760" y="2405437"/>
                <a:ext cx="4907280" cy="63528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Google Shape;132;p12">
                <a:extLst>
                  <a:ext uri="{FF2B5EF4-FFF2-40B4-BE49-F238E27FC236}">
                    <a16:creationId xmlns:a16="http://schemas.microsoft.com/office/drawing/2014/main" id="{BB11DAF6-1D16-C0AA-0D3E-0E21FA532FB8}"/>
                  </a:ext>
                </a:extLst>
              </p:cNvPr>
              <p:cNvSpPr txBox="1"/>
              <p:nvPr/>
            </p:nvSpPr>
            <p:spPr>
              <a:xfrm>
                <a:off x="4683760" y="2617275"/>
                <a:ext cx="4907280" cy="207749"/>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280"/>
                  </a:spcBef>
                  <a:spcAft>
                    <a:spcPts val="0"/>
                  </a:spcAft>
                  <a:buClr>
                    <a:srgbClr val="000000"/>
                  </a:buClr>
                  <a:buSzPts val="1400"/>
                  <a:buFont typeface="Arial"/>
                  <a:buNone/>
                  <a:tabLst/>
                  <a:defRPr/>
                </a:pPr>
                <a:r>
                  <a:rPr lang="en-US" altLang="ko-KR" sz="1100" b="1" spc="-100" dirty="0">
                    <a:solidFill>
                      <a:schemeClr val="bg1"/>
                    </a:solidFill>
                  </a:rPr>
                  <a:t>Managing</a:t>
                </a:r>
                <a:r>
                  <a:rPr kumimoji="0" lang="en-US" altLang="ko-KR" sz="1100" b="1" i="0" u="none" strike="noStrike" kern="0" cap="none" spc="-100" normalizeH="0" baseline="0" noProof="0" dirty="0">
                    <a:ln>
                      <a:noFill/>
                    </a:ln>
                    <a:solidFill>
                      <a:schemeClr val="bg1"/>
                    </a:solidFill>
                    <a:effectLst/>
                    <a:uLnTx/>
                    <a:uFillTx/>
                    <a:latin typeface="Arial"/>
                    <a:cs typeface="Arial"/>
                    <a:sym typeface="Arial"/>
                  </a:rPr>
                  <a:t> End-to-</a:t>
                </a:r>
                <a:r>
                  <a:rPr lang="en-US" altLang="ko-KR" sz="1100" b="1" spc="-100" dirty="0">
                    <a:solidFill>
                      <a:schemeClr val="bg1"/>
                    </a:solidFill>
                  </a:rPr>
                  <a:t>E</a:t>
                </a:r>
                <a:r>
                  <a:rPr kumimoji="0" lang="en-US" altLang="ko-KR" sz="1100" b="1" i="0" u="none" strike="noStrike" kern="0" cap="none" spc="-100" normalizeH="0" baseline="0" noProof="0" dirty="0" err="1">
                    <a:ln>
                      <a:noFill/>
                    </a:ln>
                    <a:solidFill>
                      <a:schemeClr val="bg1"/>
                    </a:solidFill>
                    <a:effectLst/>
                    <a:uLnTx/>
                    <a:uFillTx/>
                    <a:latin typeface="Arial"/>
                    <a:cs typeface="Arial"/>
                    <a:sym typeface="Arial"/>
                  </a:rPr>
                  <a:t>nd</a:t>
                </a:r>
                <a:r>
                  <a:rPr kumimoji="0" lang="en-US" altLang="ko-KR" sz="1100" b="1" i="0" u="none" strike="noStrike" kern="0" cap="none" spc="-100" normalizeH="0" baseline="0" noProof="0" dirty="0">
                    <a:ln>
                      <a:noFill/>
                    </a:ln>
                    <a:solidFill>
                      <a:schemeClr val="bg1"/>
                    </a:solidFill>
                    <a:effectLst/>
                    <a:uLnTx/>
                    <a:uFillTx/>
                    <a:latin typeface="Arial"/>
                    <a:cs typeface="Arial"/>
                    <a:sym typeface="Arial"/>
                  </a:rPr>
                  <a:t> Steps to integrate and optimize AIS Google AD Service</a:t>
                </a:r>
                <a:endParaRPr kumimoji="0" lang="en-US" altLang="ko-KR" sz="1100" b="1" i="0" u="none" strike="noStrike" kern="0" cap="none" spc="-100" normalizeH="0" baseline="0" noProof="0" dirty="0">
                  <a:ln>
                    <a:noFill/>
                  </a:ln>
                  <a:solidFill>
                    <a:schemeClr val="bg1"/>
                  </a:solidFill>
                  <a:effectLst/>
                  <a:uLnTx/>
                  <a:uFillTx/>
                  <a:latin typeface="Arial"/>
                  <a:ea typeface="Arial"/>
                  <a:cs typeface="Arial"/>
                  <a:sym typeface="Arial"/>
                </a:endParaRPr>
              </a:p>
            </p:txBody>
          </p:sp>
        </p:grpSp>
      </p:grpSp>
      <p:cxnSp>
        <p:nvCxnSpPr>
          <p:cNvPr id="39" name="직선 화살표 연결선 38">
            <a:extLst>
              <a:ext uri="{FF2B5EF4-FFF2-40B4-BE49-F238E27FC236}">
                <a16:creationId xmlns:a16="http://schemas.microsoft.com/office/drawing/2014/main" id="{BD54ACB2-025D-3F00-3BB5-DE2948F95F94}"/>
              </a:ext>
            </a:extLst>
          </p:cNvPr>
          <p:cNvCxnSpPr>
            <a:cxnSpLocks/>
            <a:stCxn id="7" idx="0"/>
            <a:endCxn id="11" idx="2"/>
          </p:cNvCxnSpPr>
          <p:nvPr/>
        </p:nvCxnSpPr>
        <p:spPr>
          <a:xfrm flipV="1">
            <a:off x="1198639" y="4563135"/>
            <a:ext cx="0" cy="438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389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2"/>
          <p:cNvSpPr txBox="1">
            <a:spLocks noGrp="1"/>
          </p:cNvSpPr>
          <p:nvPr>
            <p:ph type="body" idx="4294967295"/>
          </p:nvPr>
        </p:nvSpPr>
        <p:spPr>
          <a:xfrm>
            <a:off x="1002771" y="325325"/>
            <a:ext cx="9001125" cy="525463"/>
          </a:xfrm>
          <a:prstGeom prst="rect">
            <a:avLst/>
          </a:prstGeom>
          <a:noFill/>
          <a:ln>
            <a:noFill/>
          </a:ln>
        </p:spPr>
        <p:txBody>
          <a:bodyPr spcFirstLastPara="1" wrap="square" lIns="0" tIns="0" rIns="0" bIns="0" anchor="ctr" anchorCtr="0">
            <a:noAutofit/>
          </a:bodyPr>
          <a:lstStyle/>
          <a:p>
            <a:pPr marL="0" lvl="0" indent="0" algn="l" rtl="0">
              <a:lnSpc>
                <a:spcPct val="120000"/>
              </a:lnSpc>
              <a:spcBef>
                <a:spcPts val="0"/>
              </a:spcBef>
              <a:spcAft>
                <a:spcPts val="0"/>
              </a:spcAft>
              <a:buClr>
                <a:srgbClr val="3A3838"/>
              </a:buClr>
              <a:buSzPts val="1950"/>
              <a:buNone/>
            </a:pPr>
            <a:r>
              <a:rPr lang="en-US" altLang="ko-KR" dirty="0"/>
              <a:t>Required improvements </a:t>
            </a:r>
            <a:endParaRPr lang="en-US" dirty="0"/>
          </a:p>
        </p:txBody>
      </p:sp>
      <p:sp>
        <p:nvSpPr>
          <p:cNvPr id="126" name="Google Shape;126;p12"/>
          <p:cNvSpPr txBox="1">
            <a:spLocks noGrp="1"/>
          </p:cNvSpPr>
          <p:nvPr>
            <p:ph type="body" idx="4294967295"/>
          </p:nvPr>
        </p:nvSpPr>
        <p:spPr>
          <a:xfrm>
            <a:off x="1017605" y="774652"/>
            <a:ext cx="9001125" cy="382587"/>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rgbClr val="3A3838"/>
              </a:buClr>
              <a:buSzPts val="1138"/>
              <a:buNone/>
            </a:pPr>
            <a:r>
              <a:rPr lang="en-US" sz="1300" dirty="0">
                <a:solidFill>
                  <a:srgbClr val="FF0000"/>
                </a:solidFill>
              </a:rPr>
              <a:t>Priority Topic</a:t>
            </a:r>
            <a:endParaRPr sz="1300" dirty="0">
              <a:solidFill>
                <a:srgbClr val="FF0000"/>
              </a:solidFill>
            </a:endParaRPr>
          </a:p>
        </p:txBody>
      </p:sp>
      <p:grpSp>
        <p:nvGrpSpPr>
          <p:cNvPr id="127" name="Google Shape;127;p12"/>
          <p:cNvGrpSpPr/>
          <p:nvPr/>
        </p:nvGrpSpPr>
        <p:grpSpPr>
          <a:xfrm>
            <a:off x="178500" y="1375707"/>
            <a:ext cx="166873" cy="166431"/>
            <a:chOff x="5169024" y="3025005"/>
            <a:chExt cx="318368" cy="317525"/>
          </a:xfrm>
        </p:grpSpPr>
        <p:sp>
          <p:nvSpPr>
            <p:cNvPr id="128" name="Google Shape;128;p12"/>
            <p:cNvSpPr/>
            <p:nvPr/>
          </p:nvSpPr>
          <p:spPr>
            <a:xfrm>
              <a:off x="5169024" y="3025005"/>
              <a:ext cx="144016" cy="144016"/>
            </a:xfrm>
            <a:prstGeom prst="rect">
              <a:avLst/>
            </a:prstGeom>
            <a:solidFill>
              <a:srgbClr val="09715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29" name="Google Shape;129;p12"/>
            <p:cNvSpPr/>
            <p:nvPr/>
          </p:nvSpPr>
          <p:spPr>
            <a:xfrm>
              <a:off x="5343376" y="3198514"/>
              <a:ext cx="144016" cy="144016"/>
            </a:xfrm>
            <a:prstGeom prst="rect">
              <a:avLst/>
            </a:prstGeom>
            <a:solidFill>
              <a:srgbClr val="2E75B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30" name="Google Shape;130;p12"/>
            <p:cNvSpPr/>
            <p:nvPr/>
          </p:nvSpPr>
          <p:spPr>
            <a:xfrm>
              <a:off x="5343376" y="3025005"/>
              <a:ext cx="144016" cy="144016"/>
            </a:xfrm>
            <a:prstGeom prst="rect">
              <a:avLst/>
            </a:prstGeom>
            <a:solidFill>
              <a:srgbClr val="009A4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31" name="Google Shape;131;p12"/>
            <p:cNvSpPr/>
            <p:nvPr/>
          </p:nvSpPr>
          <p:spPr>
            <a:xfrm>
              <a:off x="5169024" y="3198514"/>
              <a:ext cx="144016"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grpSp>
      <p:sp>
        <p:nvSpPr>
          <p:cNvPr id="132" name="Google Shape;132;p12"/>
          <p:cNvSpPr txBox="1"/>
          <p:nvPr/>
        </p:nvSpPr>
        <p:spPr>
          <a:xfrm>
            <a:off x="467271" y="1306682"/>
            <a:ext cx="8986200" cy="253916"/>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280"/>
              </a:spcBef>
              <a:spcAft>
                <a:spcPts val="0"/>
              </a:spcAft>
              <a:buClr>
                <a:srgbClr val="000000"/>
              </a:buClr>
              <a:buSzPts val="1400"/>
              <a:buFont typeface="Arial"/>
              <a:buNone/>
              <a:tabLst/>
              <a:defRPr/>
            </a:pPr>
            <a:r>
              <a:rPr kumimoji="0" lang="en-US" altLang="ko-KR" sz="1400" b="1" i="0" u="none" strike="noStrike" kern="0" cap="none" spc="0" normalizeH="0" baseline="0" noProof="0" dirty="0">
                <a:ln>
                  <a:noFill/>
                </a:ln>
                <a:solidFill>
                  <a:srgbClr val="000000"/>
                </a:solidFill>
                <a:effectLst/>
                <a:uLnTx/>
                <a:uFillTx/>
                <a:latin typeface="Arial"/>
                <a:cs typeface="Arial"/>
                <a:sym typeface="Arial"/>
              </a:rPr>
              <a:t>3BBTV must to improve KT's platform deeply knowledge and General OTT platform knowledge.</a:t>
            </a:r>
            <a:endParaRPr kumimoji="0" lang="en-US" altLang="ko-KR"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 name="TextBox 1">
            <a:extLst>
              <a:ext uri="{FF2B5EF4-FFF2-40B4-BE49-F238E27FC236}">
                <a16:creationId xmlns:a16="http://schemas.microsoft.com/office/drawing/2014/main" id="{6BD450DD-E6F8-FEDB-CA2C-692274D719DF}"/>
              </a:ext>
            </a:extLst>
          </p:cNvPr>
          <p:cNvSpPr txBox="1"/>
          <p:nvPr/>
        </p:nvSpPr>
        <p:spPr>
          <a:xfrm>
            <a:off x="308938" y="458382"/>
            <a:ext cx="594025" cy="615553"/>
          </a:xfrm>
          <a:prstGeom prst="rect">
            <a:avLst/>
          </a:prstGeom>
          <a:noFill/>
        </p:spPr>
        <p:txBody>
          <a:bodyPr wrap="square" lIns="0" tIns="0" rIns="0" bIns="0" rtlCol="0" anchor="ctr" anchorCtr="0">
            <a:spAutoFit/>
          </a:bodyPr>
          <a:lstStyle>
            <a:defPPr>
              <a:defRPr lang="en-US"/>
            </a:defPPr>
            <a:lvl1pPr algn="ctr">
              <a:defRPr sz="3600">
                <a:ln>
                  <a:solidFill>
                    <a:schemeClr val="bg1">
                      <a:alpha val="0"/>
                    </a:schemeClr>
                  </a:solidFill>
                </a:ln>
                <a:solidFill>
                  <a:schemeClr val="bg1"/>
                </a:solidFill>
                <a:latin typeface="KoPub바탕체 Light" panose="00000300000000000000" pitchFamily="2" charset="-127"/>
                <a:ea typeface="KoPub바탕체 Light" panose="00000300000000000000" pitchFamily="2" charset="-127"/>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4000" dirty="0">
                <a:ln>
                  <a:solidFill>
                    <a:srgbClr val="FFFFFF">
                      <a:alpha val="0"/>
                    </a:srgbClr>
                  </a:solidFill>
                </a:ln>
                <a:solidFill>
                  <a:srgbClr val="FFFFFF"/>
                </a:solidFill>
                <a:latin typeface="G마켓 산스 TTF Medium" panose="02000000000000000000" pitchFamily="2" charset="-127"/>
                <a:ea typeface="G마켓 산스 TTF Medium" panose="02000000000000000000" pitchFamily="2" charset="-127"/>
              </a:rPr>
              <a:t>10</a:t>
            </a:r>
            <a:endParaRPr kumimoji="0" lang="ko-KR" altLang="en-US" sz="4000" b="0" i="0" u="none" strike="noStrike" kern="0" cap="none" spc="0" normalizeH="0" baseline="0" noProof="0" dirty="0">
              <a:ln>
                <a:solidFill>
                  <a:srgbClr val="FFFFFF">
                    <a:alpha val="0"/>
                  </a:srgbClr>
                </a:solidFill>
              </a:ln>
              <a:solidFill>
                <a:srgbClr val="FFFFFF"/>
              </a:solidFill>
              <a:effectLst/>
              <a:uLnTx/>
              <a:uFillTx/>
              <a:latin typeface="G마켓 산스 TTF Medium" panose="02000000000000000000" pitchFamily="2" charset="-127"/>
              <a:ea typeface="G마켓 산스 TTF Medium" panose="02000000000000000000" pitchFamily="2" charset="-127"/>
              <a:cs typeface="Arial"/>
              <a:sym typeface="Arial"/>
            </a:endParaRPr>
          </a:p>
        </p:txBody>
      </p:sp>
    </p:spTree>
    <p:extLst>
      <p:ext uri="{BB962C8B-B14F-4D97-AF65-F5344CB8AC3E}">
        <p14:creationId xmlns:p14="http://schemas.microsoft.com/office/powerpoint/2010/main" val="3476779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2"/>
          <p:cNvSpPr txBox="1">
            <a:spLocks noGrp="1"/>
          </p:cNvSpPr>
          <p:nvPr>
            <p:ph type="body" idx="4294967295"/>
          </p:nvPr>
        </p:nvSpPr>
        <p:spPr>
          <a:xfrm>
            <a:off x="1002771" y="325325"/>
            <a:ext cx="9001125" cy="525463"/>
          </a:xfrm>
          <a:prstGeom prst="rect">
            <a:avLst/>
          </a:prstGeom>
          <a:noFill/>
          <a:ln>
            <a:noFill/>
          </a:ln>
        </p:spPr>
        <p:txBody>
          <a:bodyPr spcFirstLastPara="1" wrap="square" lIns="0" tIns="0" rIns="0" bIns="0" anchor="ctr" anchorCtr="0">
            <a:noAutofit/>
          </a:bodyPr>
          <a:lstStyle/>
          <a:p>
            <a:pPr marL="0" lvl="0" indent="0" algn="l" rtl="0">
              <a:lnSpc>
                <a:spcPct val="120000"/>
              </a:lnSpc>
              <a:spcBef>
                <a:spcPts val="0"/>
              </a:spcBef>
              <a:spcAft>
                <a:spcPts val="0"/>
              </a:spcAft>
              <a:buClr>
                <a:srgbClr val="3A3838"/>
              </a:buClr>
              <a:buSzPts val="1950"/>
              <a:buNone/>
            </a:pPr>
            <a:r>
              <a:rPr lang="en-US" altLang="ko-KR" dirty="0"/>
              <a:t>Required improvements </a:t>
            </a:r>
            <a:endParaRPr lang="en-US" dirty="0"/>
          </a:p>
        </p:txBody>
      </p:sp>
      <p:sp>
        <p:nvSpPr>
          <p:cNvPr id="126" name="Google Shape;126;p12"/>
          <p:cNvSpPr txBox="1">
            <a:spLocks noGrp="1"/>
          </p:cNvSpPr>
          <p:nvPr>
            <p:ph type="body" idx="4294967295"/>
          </p:nvPr>
        </p:nvSpPr>
        <p:spPr>
          <a:xfrm>
            <a:off x="1017605" y="774652"/>
            <a:ext cx="9001125" cy="382587"/>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rgbClr val="3A3838"/>
              </a:buClr>
              <a:buSzPts val="1138"/>
              <a:buNone/>
            </a:pPr>
            <a:r>
              <a:rPr lang="en-US" sz="1300" dirty="0">
                <a:solidFill>
                  <a:srgbClr val="FF0000"/>
                </a:solidFill>
              </a:rPr>
              <a:t>Priority Topic – BCP PLAN</a:t>
            </a:r>
            <a:endParaRPr sz="1300" dirty="0">
              <a:solidFill>
                <a:srgbClr val="FF0000"/>
              </a:solidFill>
            </a:endParaRPr>
          </a:p>
        </p:txBody>
      </p:sp>
      <p:grpSp>
        <p:nvGrpSpPr>
          <p:cNvPr id="127" name="Google Shape;127;p12"/>
          <p:cNvGrpSpPr/>
          <p:nvPr/>
        </p:nvGrpSpPr>
        <p:grpSpPr>
          <a:xfrm>
            <a:off x="178500" y="1375707"/>
            <a:ext cx="166873" cy="166431"/>
            <a:chOff x="5169024" y="3025005"/>
            <a:chExt cx="318368" cy="317525"/>
          </a:xfrm>
        </p:grpSpPr>
        <p:sp>
          <p:nvSpPr>
            <p:cNvPr id="128" name="Google Shape;128;p12"/>
            <p:cNvSpPr/>
            <p:nvPr/>
          </p:nvSpPr>
          <p:spPr>
            <a:xfrm>
              <a:off x="5169024" y="3025005"/>
              <a:ext cx="144016" cy="144016"/>
            </a:xfrm>
            <a:prstGeom prst="rect">
              <a:avLst/>
            </a:prstGeom>
            <a:solidFill>
              <a:srgbClr val="09715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29" name="Google Shape;129;p12"/>
            <p:cNvSpPr/>
            <p:nvPr/>
          </p:nvSpPr>
          <p:spPr>
            <a:xfrm>
              <a:off x="5343376" y="3198514"/>
              <a:ext cx="144016" cy="144016"/>
            </a:xfrm>
            <a:prstGeom prst="rect">
              <a:avLst/>
            </a:prstGeom>
            <a:solidFill>
              <a:srgbClr val="2E75B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30" name="Google Shape;130;p12"/>
            <p:cNvSpPr/>
            <p:nvPr/>
          </p:nvSpPr>
          <p:spPr>
            <a:xfrm>
              <a:off x="5343376" y="3025005"/>
              <a:ext cx="144016" cy="144016"/>
            </a:xfrm>
            <a:prstGeom prst="rect">
              <a:avLst/>
            </a:prstGeom>
            <a:solidFill>
              <a:srgbClr val="009A4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31" name="Google Shape;131;p12"/>
            <p:cNvSpPr/>
            <p:nvPr/>
          </p:nvSpPr>
          <p:spPr>
            <a:xfrm>
              <a:off x="5169024" y="3198514"/>
              <a:ext cx="144016"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grpSp>
      <p:sp>
        <p:nvSpPr>
          <p:cNvPr id="132" name="Google Shape;132;p12"/>
          <p:cNvSpPr txBox="1"/>
          <p:nvPr/>
        </p:nvSpPr>
        <p:spPr>
          <a:xfrm>
            <a:off x="467271" y="1306682"/>
            <a:ext cx="8986200" cy="253916"/>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280"/>
              </a:spcBef>
              <a:spcAft>
                <a:spcPts val="0"/>
              </a:spcAft>
              <a:buClr>
                <a:srgbClr val="000000"/>
              </a:buClr>
              <a:buSzPts val="1400"/>
              <a:buFont typeface="Arial"/>
              <a:buNone/>
              <a:tabLst/>
              <a:defRPr/>
            </a:pPr>
            <a:r>
              <a:rPr kumimoji="0" lang="en-US" altLang="ko-KR" sz="1400" b="1" i="0" u="none" strike="noStrike" kern="0" cap="none" spc="0" normalizeH="0" baseline="0" noProof="0" dirty="0">
                <a:ln>
                  <a:noFill/>
                </a:ln>
                <a:solidFill>
                  <a:srgbClr val="000000"/>
                </a:solidFill>
                <a:effectLst/>
                <a:uLnTx/>
                <a:uFillTx/>
                <a:latin typeface="Arial"/>
                <a:cs typeface="Arial"/>
                <a:sym typeface="Arial"/>
              </a:rPr>
              <a:t>KT needs to manage their 14 partners for the BCP plan</a:t>
            </a:r>
            <a:endParaRPr kumimoji="0" lang="en-US" altLang="ko-KR"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 name="TextBox 1">
            <a:extLst>
              <a:ext uri="{FF2B5EF4-FFF2-40B4-BE49-F238E27FC236}">
                <a16:creationId xmlns:a16="http://schemas.microsoft.com/office/drawing/2014/main" id="{6BD450DD-E6F8-FEDB-CA2C-692274D719DF}"/>
              </a:ext>
            </a:extLst>
          </p:cNvPr>
          <p:cNvSpPr txBox="1"/>
          <p:nvPr/>
        </p:nvSpPr>
        <p:spPr>
          <a:xfrm>
            <a:off x="308938" y="458382"/>
            <a:ext cx="594025" cy="615553"/>
          </a:xfrm>
          <a:prstGeom prst="rect">
            <a:avLst/>
          </a:prstGeom>
          <a:noFill/>
        </p:spPr>
        <p:txBody>
          <a:bodyPr wrap="square" lIns="0" tIns="0" rIns="0" bIns="0" rtlCol="0" anchor="ctr" anchorCtr="0">
            <a:spAutoFit/>
          </a:bodyPr>
          <a:lstStyle>
            <a:defPPr>
              <a:defRPr lang="en-US"/>
            </a:defPPr>
            <a:lvl1pPr algn="ctr">
              <a:defRPr sz="3600">
                <a:ln>
                  <a:solidFill>
                    <a:schemeClr val="bg1">
                      <a:alpha val="0"/>
                    </a:schemeClr>
                  </a:solidFill>
                </a:ln>
                <a:solidFill>
                  <a:schemeClr val="bg1"/>
                </a:solidFill>
                <a:latin typeface="KoPub바탕체 Light" panose="00000300000000000000" pitchFamily="2" charset="-127"/>
                <a:ea typeface="KoPub바탕체 Light" panose="00000300000000000000" pitchFamily="2" charset="-127"/>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4000" dirty="0">
                <a:ln>
                  <a:solidFill>
                    <a:srgbClr val="FFFFFF">
                      <a:alpha val="0"/>
                    </a:srgbClr>
                  </a:solidFill>
                </a:ln>
                <a:solidFill>
                  <a:srgbClr val="FFFFFF"/>
                </a:solidFill>
                <a:latin typeface="G마켓 산스 TTF Medium" panose="02000000000000000000" pitchFamily="2" charset="-127"/>
                <a:ea typeface="G마켓 산스 TTF Medium" panose="02000000000000000000" pitchFamily="2" charset="-127"/>
              </a:rPr>
              <a:t>11</a:t>
            </a:r>
            <a:endParaRPr kumimoji="0" lang="ko-KR" altLang="en-US" sz="4000" b="0" i="0" u="none" strike="noStrike" kern="0" cap="none" spc="0" normalizeH="0" baseline="0" noProof="0" dirty="0">
              <a:ln>
                <a:solidFill>
                  <a:srgbClr val="FFFFFF">
                    <a:alpha val="0"/>
                  </a:srgbClr>
                </a:solidFill>
              </a:ln>
              <a:solidFill>
                <a:srgbClr val="FFFFFF"/>
              </a:solidFill>
              <a:effectLst/>
              <a:uLnTx/>
              <a:uFillTx/>
              <a:latin typeface="G마켓 산스 TTF Medium" panose="02000000000000000000" pitchFamily="2" charset="-127"/>
              <a:ea typeface="G마켓 산스 TTF Medium" panose="02000000000000000000" pitchFamily="2" charset="-127"/>
              <a:cs typeface="Arial"/>
              <a:sym typeface="Arial"/>
            </a:endParaRPr>
          </a:p>
        </p:txBody>
      </p:sp>
      <p:sp>
        <p:nvSpPr>
          <p:cNvPr id="78" name="TextBox 77">
            <a:extLst>
              <a:ext uri="{FF2B5EF4-FFF2-40B4-BE49-F238E27FC236}">
                <a16:creationId xmlns:a16="http://schemas.microsoft.com/office/drawing/2014/main" id="{8DEF3B0D-C61D-3D8D-A1F7-D8C46210035C}"/>
              </a:ext>
            </a:extLst>
          </p:cNvPr>
          <p:cNvSpPr txBox="1"/>
          <p:nvPr/>
        </p:nvSpPr>
        <p:spPr>
          <a:xfrm>
            <a:off x="467271" y="1583020"/>
            <a:ext cx="8986200" cy="2031325"/>
          </a:xfrm>
          <a:prstGeom prst="rect">
            <a:avLst/>
          </a:prstGeom>
          <a:noFill/>
        </p:spPr>
        <p:txBody>
          <a:bodyPr wrap="square">
            <a:spAutoFit/>
          </a:bodyPr>
          <a:lstStyle/>
          <a:p>
            <a:r>
              <a:rPr lang="en-US" altLang="ko-KR" i="0" dirty="0">
                <a:solidFill>
                  <a:schemeClr val="tx1"/>
                </a:solidFill>
                <a:effectLst/>
                <a:highlight>
                  <a:srgbClr val="FFFFFF"/>
                </a:highlight>
                <a:latin typeface="-apple-system"/>
              </a:rPr>
              <a:t>In the event of a disaster/failure, KT</a:t>
            </a:r>
            <a:r>
              <a:rPr lang="en-US" altLang="ko-KR" i="0" u="sng" dirty="0">
                <a:solidFill>
                  <a:schemeClr val="tx1"/>
                </a:solidFill>
                <a:effectLst/>
                <a:highlight>
                  <a:srgbClr val="FFFFFF"/>
                </a:highlight>
                <a:latin typeface="-apple-system"/>
              </a:rPr>
              <a:t>(including 14 </a:t>
            </a:r>
            <a:r>
              <a:rPr lang="en-US" altLang="ko-KR" i="0" u="sng" dirty="0" err="1">
                <a:solidFill>
                  <a:schemeClr val="tx1"/>
                </a:solidFill>
                <a:effectLst/>
                <a:highlight>
                  <a:srgbClr val="FFFFFF"/>
                </a:highlight>
                <a:latin typeface="-apple-system"/>
              </a:rPr>
              <a:t>soulutons</a:t>
            </a:r>
            <a:r>
              <a:rPr lang="en-US" altLang="ko-KR" i="0" u="sng" dirty="0">
                <a:solidFill>
                  <a:schemeClr val="tx1"/>
                </a:solidFill>
                <a:effectLst/>
                <a:highlight>
                  <a:srgbClr val="FFFFFF"/>
                </a:highlight>
                <a:latin typeface="-apple-system"/>
              </a:rPr>
              <a:t>)</a:t>
            </a:r>
            <a:r>
              <a:rPr lang="en-US" altLang="ko-KR" i="0" dirty="0">
                <a:solidFill>
                  <a:schemeClr val="tx1"/>
                </a:solidFill>
                <a:effectLst/>
                <a:highlight>
                  <a:srgbClr val="FFFFFF"/>
                </a:highlight>
                <a:latin typeface="-apple-system"/>
              </a:rPr>
              <a:t> will </a:t>
            </a:r>
            <a:r>
              <a:rPr lang="en-US" altLang="ko-KR" dirty="0">
                <a:solidFill>
                  <a:srgbClr val="FF0000"/>
                </a:solidFill>
                <a:highlight>
                  <a:srgbClr val="FFFFFF"/>
                </a:highlight>
                <a:latin typeface="-apple-system"/>
              </a:rPr>
              <a:t>establish the BCP strategy and </a:t>
            </a:r>
            <a:r>
              <a:rPr lang="en-US" altLang="ko-KR" i="0" dirty="0">
                <a:solidFill>
                  <a:srgbClr val="FF0000"/>
                </a:solidFill>
                <a:effectLst/>
                <a:highlight>
                  <a:srgbClr val="FFFFFF"/>
                </a:highlight>
                <a:latin typeface="-apple-system"/>
              </a:rPr>
              <a:t>restore the platform as soon as possible without service interruption for continuity of service.</a:t>
            </a:r>
          </a:p>
          <a:p>
            <a:endParaRPr lang="en-US" altLang="ko-KR" i="0" dirty="0">
              <a:solidFill>
                <a:srgbClr val="FF0000"/>
              </a:solidFill>
              <a:effectLst/>
              <a:highlight>
                <a:srgbClr val="FFFFFF"/>
              </a:highlight>
              <a:latin typeface="-apple-system"/>
            </a:endParaRPr>
          </a:p>
          <a:p>
            <a:r>
              <a:rPr lang="en-US" altLang="ko-KR" i="0" dirty="0">
                <a:solidFill>
                  <a:schemeClr val="tx1"/>
                </a:solidFill>
                <a:effectLst/>
                <a:highlight>
                  <a:srgbClr val="FFFFFF"/>
                </a:highlight>
                <a:latin typeface="-apple-system"/>
              </a:rPr>
              <a:t>KT will make up communication channel for rapid response in the event of an emergency to ensure the stability of the VDO Platform (including Infra).</a:t>
            </a:r>
          </a:p>
          <a:p>
            <a:endParaRPr lang="en-US" altLang="ko-KR" i="0" dirty="0">
              <a:solidFill>
                <a:schemeClr val="tx1"/>
              </a:solidFill>
              <a:effectLst/>
              <a:highlight>
                <a:srgbClr val="FFFFFF"/>
              </a:highlight>
              <a:latin typeface="-apple-system"/>
            </a:endParaRPr>
          </a:p>
          <a:p>
            <a:r>
              <a:rPr lang="en-US" altLang="ko-KR" i="0" dirty="0">
                <a:solidFill>
                  <a:srgbClr val="FF0000"/>
                </a:solidFill>
                <a:effectLst/>
                <a:highlight>
                  <a:srgbClr val="FFFFFF"/>
                </a:highlight>
                <a:latin typeface="-apple-system"/>
              </a:rPr>
              <a:t>KT will also conduct regular drills to ensure that we reach the RTO/SLA according </a:t>
            </a:r>
            <a:r>
              <a:rPr lang="en-US" altLang="ko-KR" i="0" dirty="0">
                <a:solidFill>
                  <a:schemeClr val="tx1"/>
                </a:solidFill>
                <a:effectLst/>
                <a:highlight>
                  <a:srgbClr val="FFFFFF"/>
                </a:highlight>
                <a:latin typeface="-apple-system"/>
              </a:rPr>
              <a:t>to the priority of the service platform</a:t>
            </a:r>
          </a:p>
          <a:p>
            <a:endParaRPr lang="en-US" altLang="ko-KR" b="1" dirty="0">
              <a:solidFill>
                <a:srgbClr val="FF0000"/>
              </a:solidFill>
              <a:highlight>
                <a:srgbClr val="FFFFFF"/>
              </a:highlight>
              <a:latin typeface="-apple-system"/>
            </a:endParaRPr>
          </a:p>
          <a:p>
            <a:endParaRPr lang="en-US" altLang="ko-KR" b="1" i="0" dirty="0">
              <a:solidFill>
                <a:srgbClr val="FF0000"/>
              </a:solidFill>
              <a:effectLst/>
              <a:highlight>
                <a:srgbClr val="FFFFFF"/>
              </a:highlight>
              <a:latin typeface="-apple-system"/>
            </a:endParaRPr>
          </a:p>
        </p:txBody>
      </p:sp>
      <p:grpSp>
        <p:nvGrpSpPr>
          <p:cNvPr id="157" name="그룹 156">
            <a:extLst>
              <a:ext uri="{FF2B5EF4-FFF2-40B4-BE49-F238E27FC236}">
                <a16:creationId xmlns:a16="http://schemas.microsoft.com/office/drawing/2014/main" id="{F5483665-91C0-6E8C-F498-6CCCA69A84D4}"/>
              </a:ext>
            </a:extLst>
          </p:cNvPr>
          <p:cNvGrpSpPr/>
          <p:nvPr/>
        </p:nvGrpSpPr>
        <p:grpSpPr>
          <a:xfrm>
            <a:off x="706722" y="3123446"/>
            <a:ext cx="8746841" cy="3354272"/>
            <a:chOff x="345373" y="2967919"/>
            <a:chExt cx="8746841" cy="3483098"/>
          </a:xfrm>
        </p:grpSpPr>
        <p:pic>
          <p:nvPicPr>
            <p:cNvPr id="105" name="그림 104">
              <a:extLst>
                <a:ext uri="{FF2B5EF4-FFF2-40B4-BE49-F238E27FC236}">
                  <a16:creationId xmlns:a16="http://schemas.microsoft.com/office/drawing/2014/main" id="{47F7EF1E-5E02-CA3F-9270-0F362F95D6D6}"/>
                </a:ext>
              </a:extLst>
            </p:cNvPr>
            <p:cNvPicPr>
              <a:picLocks noChangeAspect="1"/>
            </p:cNvPicPr>
            <p:nvPr/>
          </p:nvPicPr>
          <p:blipFill>
            <a:blip r:embed="rId3"/>
            <a:stretch>
              <a:fillRect/>
            </a:stretch>
          </p:blipFill>
          <p:spPr>
            <a:xfrm>
              <a:off x="345373" y="2967919"/>
              <a:ext cx="4280948" cy="3483098"/>
            </a:xfrm>
            <a:prstGeom prst="rect">
              <a:avLst/>
            </a:prstGeom>
          </p:spPr>
        </p:pic>
        <p:pic>
          <p:nvPicPr>
            <p:cNvPr id="107" name="그림 106">
              <a:extLst>
                <a:ext uri="{FF2B5EF4-FFF2-40B4-BE49-F238E27FC236}">
                  <a16:creationId xmlns:a16="http://schemas.microsoft.com/office/drawing/2014/main" id="{EDFC0CF4-4A36-CDB3-A886-65B8A053FEB7}"/>
                </a:ext>
              </a:extLst>
            </p:cNvPr>
            <p:cNvPicPr>
              <a:picLocks noChangeAspect="1"/>
            </p:cNvPicPr>
            <p:nvPr/>
          </p:nvPicPr>
          <p:blipFill>
            <a:blip r:embed="rId4"/>
            <a:stretch>
              <a:fillRect/>
            </a:stretch>
          </p:blipFill>
          <p:spPr>
            <a:xfrm>
              <a:off x="5503333" y="5712737"/>
              <a:ext cx="3310084" cy="738280"/>
            </a:xfrm>
            <a:prstGeom prst="rect">
              <a:avLst/>
            </a:prstGeom>
          </p:spPr>
        </p:pic>
        <p:pic>
          <p:nvPicPr>
            <p:cNvPr id="156" name="그림 155">
              <a:extLst>
                <a:ext uri="{FF2B5EF4-FFF2-40B4-BE49-F238E27FC236}">
                  <a16:creationId xmlns:a16="http://schemas.microsoft.com/office/drawing/2014/main" id="{3F28B163-7AE5-6B93-1D15-733F21DC38A0}"/>
                </a:ext>
              </a:extLst>
            </p:cNvPr>
            <p:cNvPicPr>
              <a:picLocks noChangeAspect="1"/>
            </p:cNvPicPr>
            <p:nvPr/>
          </p:nvPicPr>
          <p:blipFill>
            <a:blip r:embed="rId5"/>
            <a:stretch>
              <a:fillRect/>
            </a:stretch>
          </p:blipFill>
          <p:spPr>
            <a:xfrm>
              <a:off x="5423885" y="3125700"/>
              <a:ext cx="3668329" cy="2445269"/>
            </a:xfrm>
            <a:prstGeom prst="rect">
              <a:avLst/>
            </a:prstGeom>
          </p:spPr>
        </p:pic>
      </p:grpSp>
    </p:spTree>
    <p:extLst>
      <p:ext uri="{BB962C8B-B14F-4D97-AF65-F5344CB8AC3E}">
        <p14:creationId xmlns:p14="http://schemas.microsoft.com/office/powerpoint/2010/main" val="2985941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2"/>
          <p:cNvSpPr txBox="1">
            <a:spLocks noGrp="1"/>
          </p:cNvSpPr>
          <p:nvPr>
            <p:ph type="body" idx="4294967295"/>
          </p:nvPr>
        </p:nvSpPr>
        <p:spPr>
          <a:xfrm>
            <a:off x="1002771" y="325325"/>
            <a:ext cx="9001125" cy="525463"/>
          </a:xfrm>
          <a:prstGeom prst="rect">
            <a:avLst/>
          </a:prstGeom>
          <a:noFill/>
          <a:ln>
            <a:noFill/>
          </a:ln>
        </p:spPr>
        <p:txBody>
          <a:bodyPr spcFirstLastPara="1" wrap="square" lIns="0" tIns="0" rIns="0" bIns="0" anchor="ctr" anchorCtr="0">
            <a:noAutofit/>
          </a:bodyPr>
          <a:lstStyle/>
          <a:p>
            <a:pPr marL="0" lvl="0" indent="0" algn="l" rtl="0">
              <a:lnSpc>
                <a:spcPct val="120000"/>
              </a:lnSpc>
              <a:spcBef>
                <a:spcPts val="0"/>
              </a:spcBef>
              <a:spcAft>
                <a:spcPts val="0"/>
              </a:spcAft>
              <a:buClr>
                <a:srgbClr val="3A3838"/>
              </a:buClr>
              <a:buSzPts val="1950"/>
              <a:buNone/>
            </a:pPr>
            <a:r>
              <a:rPr lang="en-US" altLang="ko-KR" dirty="0"/>
              <a:t>Required improvements </a:t>
            </a:r>
            <a:endParaRPr lang="en-US" dirty="0"/>
          </a:p>
        </p:txBody>
      </p:sp>
      <p:sp>
        <p:nvSpPr>
          <p:cNvPr id="126" name="Google Shape;126;p12"/>
          <p:cNvSpPr txBox="1">
            <a:spLocks noGrp="1"/>
          </p:cNvSpPr>
          <p:nvPr>
            <p:ph type="body" idx="4294967295"/>
          </p:nvPr>
        </p:nvSpPr>
        <p:spPr>
          <a:xfrm>
            <a:off x="1017605" y="774652"/>
            <a:ext cx="9001125" cy="382587"/>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rgbClr val="3A3838"/>
              </a:buClr>
              <a:buSzPts val="1138"/>
              <a:buNone/>
            </a:pPr>
            <a:r>
              <a:rPr lang="en-US" sz="1300" dirty="0">
                <a:solidFill>
                  <a:srgbClr val="FF0000"/>
                </a:solidFill>
              </a:rPr>
              <a:t>Priority Topic – Software releases</a:t>
            </a:r>
            <a:endParaRPr sz="1300" dirty="0">
              <a:solidFill>
                <a:srgbClr val="FF0000"/>
              </a:solidFill>
            </a:endParaRPr>
          </a:p>
        </p:txBody>
      </p:sp>
      <p:grpSp>
        <p:nvGrpSpPr>
          <p:cNvPr id="127" name="Google Shape;127;p12"/>
          <p:cNvGrpSpPr/>
          <p:nvPr/>
        </p:nvGrpSpPr>
        <p:grpSpPr>
          <a:xfrm>
            <a:off x="178500" y="1375707"/>
            <a:ext cx="166873" cy="166431"/>
            <a:chOff x="5169024" y="3025005"/>
            <a:chExt cx="318368" cy="317525"/>
          </a:xfrm>
        </p:grpSpPr>
        <p:sp>
          <p:nvSpPr>
            <p:cNvPr id="128" name="Google Shape;128;p12"/>
            <p:cNvSpPr/>
            <p:nvPr/>
          </p:nvSpPr>
          <p:spPr>
            <a:xfrm>
              <a:off x="5169024" y="3025005"/>
              <a:ext cx="144016" cy="144016"/>
            </a:xfrm>
            <a:prstGeom prst="rect">
              <a:avLst/>
            </a:prstGeom>
            <a:solidFill>
              <a:srgbClr val="09715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29" name="Google Shape;129;p12"/>
            <p:cNvSpPr/>
            <p:nvPr/>
          </p:nvSpPr>
          <p:spPr>
            <a:xfrm>
              <a:off x="5343376" y="3198514"/>
              <a:ext cx="144016" cy="144016"/>
            </a:xfrm>
            <a:prstGeom prst="rect">
              <a:avLst/>
            </a:prstGeom>
            <a:solidFill>
              <a:srgbClr val="2E75B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30" name="Google Shape;130;p12"/>
            <p:cNvSpPr/>
            <p:nvPr/>
          </p:nvSpPr>
          <p:spPr>
            <a:xfrm>
              <a:off x="5343376" y="3025005"/>
              <a:ext cx="144016" cy="144016"/>
            </a:xfrm>
            <a:prstGeom prst="rect">
              <a:avLst/>
            </a:prstGeom>
            <a:solidFill>
              <a:srgbClr val="009A4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31" name="Google Shape;131;p12"/>
            <p:cNvSpPr/>
            <p:nvPr/>
          </p:nvSpPr>
          <p:spPr>
            <a:xfrm>
              <a:off x="5169024" y="3198514"/>
              <a:ext cx="144016"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grpSp>
      <p:sp>
        <p:nvSpPr>
          <p:cNvPr id="132" name="Google Shape;132;p12"/>
          <p:cNvSpPr txBox="1"/>
          <p:nvPr/>
        </p:nvSpPr>
        <p:spPr>
          <a:xfrm>
            <a:off x="467271" y="1306682"/>
            <a:ext cx="8986200" cy="253916"/>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280"/>
              </a:spcBef>
              <a:spcAft>
                <a:spcPts val="0"/>
              </a:spcAft>
              <a:buClr>
                <a:srgbClr val="000000"/>
              </a:buClr>
              <a:buSzPts val="1400"/>
              <a:buFont typeface="Arial"/>
              <a:buNone/>
              <a:tabLst/>
              <a:defRPr/>
            </a:pPr>
            <a:r>
              <a:rPr kumimoji="0" lang="en-US" altLang="ko-KR" sz="1400" b="1" i="0" u="none" strike="noStrike" kern="0" cap="none" spc="0" normalizeH="0" baseline="0" noProof="0" dirty="0">
                <a:ln>
                  <a:noFill/>
                </a:ln>
                <a:solidFill>
                  <a:srgbClr val="000000"/>
                </a:solidFill>
                <a:effectLst/>
                <a:uLnTx/>
                <a:uFillTx/>
                <a:latin typeface="Arial"/>
                <a:cs typeface="Arial"/>
                <a:sym typeface="Arial"/>
              </a:rPr>
              <a:t>KT needs to reduce the number of software releases.</a:t>
            </a:r>
            <a:endParaRPr kumimoji="0" lang="en-US" altLang="ko-KR"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 name="TextBox 1">
            <a:extLst>
              <a:ext uri="{FF2B5EF4-FFF2-40B4-BE49-F238E27FC236}">
                <a16:creationId xmlns:a16="http://schemas.microsoft.com/office/drawing/2014/main" id="{6BD450DD-E6F8-FEDB-CA2C-692274D719DF}"/>
              </a:ext>
            </a:extLst>
          </p:cNvPr>
          <p:cNvSpPr txBox="1"/>
          <p:nvPr/>
        </p:nvSpPr>
        <p:spPr>
          <a:xfrm>
            <a:off x="308938" y="458382"/>
            <a:ext cx="594025" cy="615553"/>
          </a:xfrm>
          <a:prstGeom prst="rect">
            <a:avLst/>
          </a:prstGeom>
          <a:noFill/>
        </p:spPr>
        <p:txBody>
          <a:bodyPr wrap="square" lIns="0" tIns="0" rIns="0" bIns="0" rtlCol="0" anchor="ctr" anchorCtr="0">
            <a:spAutoFit/>
          </a:bodyPr>
          <a:lstStyle>
            <a:defPPr>
              <a:defRPr lang="en-US"/>
            </a:defPPr>
            <a:lvl1pPr algn="ctr">
              <a:defRPr sz="3600">
                <a:ln>
                  <a:solidFill>
                    <a:schemeClr val="bg1">
                      <a:alpha val="0"/>
                    </a:schemeClr>
                  </a:solidFill>
                </a:ln>
                <a:solidFill>
                  <a:schemeClr val="bg1"/>
                </a:solidFill>
                <a:latin typeface="KoPub바탕체 Light" panose="00000300000000000000" pitchFamily="2" charset="-127"/>
                <a:ea typeface="KoPub바탕체 Light" panose="00000300000000000000" pitchFamily="2" charset="-127"/>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4000" dirty="0">
                <a:ln>
                  <a:solidFill>
                    <a:srgbClr val="FFFFFF">
                      <a:alpha val="0"/>
                    </a:srgbClr>
                  </a:solidFill>
                </a:ln>
                <a:solidFill>
                  <a:srgbClr val="FFFFFF"/>
                </a:solidFill>
                <a:latin typeface="G마켓 산스 TTF Medium" panose="02000000000000000000" pitchFamily="2" charset="-127"/>
                <a:ea typeface="G마켓 산스 TTF Medium" panose="02000000000000000000" pitchFamily="2" charset="-127"/>
              </a:rPr>
              <a:t>11</a:t>
            </a:r>
            <a:endParaRPr kumimoji="0" lang="ko-KR" altLang="en-US" sz="4000" b="0" i="0" u="none" strike="noStrike" kern="0" cap="none" spc="0" normalizeH="0" baseline="0" noProof="0" dirty="0">
              <a:ln>
                <a:solidFill>
                  <a:srgbClr val="FFFFFF">
                    <a:alpha val="0"/>
                  </a:srgbClr>
                </a:solidFill>
              </a:ln>
              <a:solidFill>
                <a:srgbClr val="FFFFFF"/>
              </a:solidFill>
              <a:effectLst/>
              <a:uLnTx/>
              <a:uFillTx/>
              <a:latin typeface="G마켓 산스 TTF Medium" panose="02000000000000000000" pitchFamily="2" charset="-127"/>
              <a:ea typeface="G마켓 산스 TTF Medium" panose="02000000000000000000" pitchFamily="2" charset="-127"/>
              <a:cs typeface="Arial"/>
              <a:sym typeface="Arial"/>
            </a:endParaRPr>
          </a:p>
        </p:txBody>
      </p:sp>
      <p:sp>
        <p:nvSpPr>
          <p:cNvPr id="3" name="TextBox 2">
            <a:extLst>
              <a:ext uri="{FF2B5EF4-FFF2-40B4-BE49-F238E27FC236}">
                <a16:creationId xmlns:a16="http://schemas.microsoft.com/office/drawing/2014/main" id="{F6A66D3E-AC33-7C8A-3FCB-0D86E31D1A46}"/>
              </a:ext>
            </a:extLst>
          </p:cNvPr>
          <p:cNvSpPr txBox="1"/>
          <p:nvPr/>
        </p:nvSpPr>
        <p:spPr>
          <a:xfrm>
            <a:off x="618792" y="5961601"/>
            <a:ext cx="8977105" cy="577081"/>
          </a:xfrm>
          <a:prstGeom prst="rect">
            <a:avLst/>
          </a:prstGeom>
          <a:noFill/>
        </p:spPr>
        <p:txBody>
          <a:bodyPr wrap="square">
            <a:spAutoFit/>
          </a:bodyPr>
          <a:lstStyle/>
          <a:p>
            <a:pPr marL="171450" indent="-171450">
              <a:buFont typeface="Wingdings" panose="05000000000000000000" pitchFamily="2" charset="2"/>
              <a:buChar char="§"/>
            </a:pPr>
            <a:r>
              <a:rPr lang="en" altLang="ko-KR" sz="1050" dirty="0">
                <a:solidFill>
                  <a:schemeClr val="tx1"/>
                </a:solidFill>
                <a:latin typeface="+mj-ea"/>
                <a:ea typeface="+mj-ea"/>
              </a:rPr>
              <a:t>When AIS team submit the requests, it issues a ticket in Jira to manage the life cycle. </a:t>
            </a:r>
          </a:p>
          <a:p>
            <a:pPr marL="171450" indent="-171450">
              <a:buFont typeface="Arial" panose="020B0604020202020204" pitchFamily="34" charset="0"/>
              <a:buChar char="•"/>
            </a:pPr>
            <a:r>
              <a:rPr lang="en-US" altLang="ko-KR" sz="1050" dirty="0">
                <a:solidFill>
                  <a:schemeClr val="tx1"/>
                </a:solidFill>
                <a:latin typeface="+mj-ea"/>
                <a:ea typeface="+mj-ea"/>
              </a:rPr>
              <a:t>A </a:t>
            </a:r>
            <a:r>
              <a:rPr lang="en" altLang="ko-KR" sz="1050" dirty="0">
                <a:solidFill>
                  <a:schemeClr val="tx1"/>
                </a:solidFill>
                <a:latin typeface="+mj-ea"/>
                <a:ea typeface="+mj-ea"/>
              </a:rPr>
              <a:t>sprint 2-week retrospective is conducted to determine if each stage meets customer requirements</a:t>
            </a:r>
          </a:p>
          <a:p>
            <a:pPr marL="171450" indent="-171450">
              <a:buFont typeface="Arial" panose="020B0604020202020204" pitchFamily="34" charset="0"/>
              <a:buChar char="•"/>
            </a:pPr>
            <a:r>
              <a:rPr lang="en-US" altLang="ko-KR" sz="1050" dirty="0">
                <a:solidFill>
                  <a:schemeClr val="tx1"/>
                </a:solidFill>
                <a:latin typeface="+mj-ea"/>
                <a:ea typeface="+mj-ea"/>
              </a:rPr>
              <a:t>T</a:t>
            </a:r>
            <a:r>
              <a:rPr lang="en" altLang="ko-KR" sz="1050" dirty="0">
                <a:solidFill>
                  <a:schemeClr val="tx1"/>
                </a:solidFill>
                <a:latin typeface="+mj-ea"/>
                <a:ea typeface="+mj-ea"/>
              </a:rPr>
              <a:t>he system is established to distribute final confirmation to AIS customers through testing/code review</a:t>
            </a:r>
            <a:endParaRPr lang="ko-Kore-KR" altLang="en-US" sz="1050" dirty="0">
              <a:solidFill>
                <a:schemeClr val="tx1"/>
              </a:solidFill>
              <a:latin typeface="+mj-ea"/>
              <a:ea typeface="+mj-ea"/>
            </a:endParaRPr>
          </a:p>
        </p:txBody>
      </p:sp>
      <p:grpSp>
        <p:nvGrpSpPr>
          <p:cNvPr id="4" name="그룹 3">
            <a:extLst>
              <a:ext uri="{FF2B5EF4-FFF2-40B4-BE49-F238E27FC236}">
                <a16:creationId xmlns:a16="http://schemas.microsoft.com/office/drawing/2014/main" id="{4F6818B5-0B69-BA45-5B09-640C08E6CD9D}"/>
              </a:ext>
            </a:extLst>
          </p:cNvPr>
          <p:cNvGrpSpPr/>
          <p:nvPr/>
        </p:nvGrpSpPr>
        <p:grpSpPr>
          <a:xfrm>
            <a:off x="252660" y="2159032"/>
            <a:ext cx="9344216" cy="3749777"/>
            <a:chOff x="154209" y="1870101"/>
            <a:chExt cx="12117805" cy="4615111"/>
          </a:xfrm>
        </p:grpSpPr>
        <p:sp>
          <p:nvSpPr>
            <p:cNvPr id="5" name="TextBox 4">
              <a:extLst>
                <a:ext uri="{FF2B5EF4-FFF2-40B4-BE49-F238E27FC236}">
                  <a16:creationId xmlns:a16="http://schemas.microsoft.com/office/drawing/2014/main" id="{2839DDD2-23D7-2D3D-611C-37DF608CD9BA}"/>
                </a:ext>
              </a:extLst>
            </p:cNvPr>
            <p:cNvSpPr txBox="1"/>
            <p:nvPr/>
          </p:nvSpPr>
          <p:spPr>
            <a:xfrm>
              <a:off x="1630259" y="2833513"/>
              <a:ext cx="1800225" cy="575543"/>
            </a:xfrm>
            <a:prstGeom prst="rect">
              <a:avLst/>
            </a:prstGeom>
            <a:noFill/>
          </p:spPr>
          <p:txBody>
            <a:bodyPr wrap="square" rtlCol="0">
              <a:spAutoFit/>
            </a:bodyPr>
            <a:lstStyle/>
            <a:p>
              <a:pPr algn="ctr"/>
              <a:r>
                <a:rPr lang="en" altLang="ko-KR" sz="813" b="1" dirty="0">
                  <a:solidFill>
                    <a:schemeClr val="tx1">
                      <a:lumMod val="50000"/>
                      <a:lumOff val="50000"/>
                    </a:schemeClr>
                  </a:solidFill>
                  <a:latin typeface="+mj-ea"/>
                  <a:ea typeface="+mj-ea"/>
                </a:rPr>
                <a:t>Taiga</a:t>
              </a:r>
            </a:p>
            <a:p>
              <a:pPr algn="ctr"/>
              <a:r>
                <a:rPr lang="en" altLang="ko-KR" sz="813" b="1" dirty="0">
                  <a:solidFill>
                    <a:schemeClr val="tx1">
                      <a:lumMod val="50000"/>
                      <a:lumOff val="50000"/>
                    </a:schemeClr>
                  </a:solidFill>
                  <a:latin typeface="+mj-ea"/>
                  <a:ea typeface="+mj-ea"/>
                </a:rPr>
                <a:t>Jira</a:t>
              </a:r>
            </a:p>
            <a:p>
              <a:pPr algn="ctr"/>
              <a:r>
                <a:rPr lang="en" altLang="ko-KR" sz="813" b="1" dirty="0">
                  <a:solidFill>
                    <a:schemeClr val="tx1">
                      <a:lumMod val="50000"/>
                      <a:lumOff val="50000"/>
                    </a:schemeClr>
                  </a:solidFill>
                  <a:latin typeface="+mj-ea"/>
                  <a:ea typeface="+mj-ea"/>
                </a:rPr>
                <a:t>Confluence</a:t>
              </a:r>
              <a:endParaRPr lang="ko-KR" altLang="en-US" sz="813" b="1" dirty="0">
                <a:solidFill>
                  <a:schemeClr val="tx1">
                    <a:lumMod val="50000"/>
                    <a:lumOff val="50000"/>
                  </a:schemeClr>
                </a:solidFill>
                <a:latin typeface="+mj-ea"/>
                <a:ea typeface="+mj-ea"/>
              </a:endParaRPr>
            </a:p>
          </p:txBody>
        </p:sp>
        <p:sp>
          <p:nvSpPr>
            <p:cNvPr id="6" name="TextBox 5">
              <a:extLst>
                <a:ext uri="{FF2B5EF4-FFF2-40B4-BE49-F238E27FC236}">
                  <a16:creationId xmlns:a16="http://schemas.microsoft.com/office/drawing/2014/main" id="{E43C37C9-0780-175E-DF52-630F9B1E6559}"/>
                </a:ext>
              </a:extLst>
            </p:cNvPr>
            <p:cNvSpPr txBox="1"/>
            <p:nvPr/>
          </p:nvSpPr>
          <p:spPr>
            <a:xfrm>
              <a:off x="4005906" y="2987401"/>
              <a:ext cx="1800225" cy="267609"/>
            </a:xfrm>
            <a:prstGeom prst="rect">
              <a:avLst/>
            </a:prstGeom>
            <a:noFill/>
          </p:spPr>
          <p:txBody>
            <a:bodyPr wrap="square" rtlCol="0">
              <a:spAutoFit/>
            </a:bodyPr>
            <a:lstStyle/>
            <a:p>
              <a:pPr algn="ctr"/>
              <a:r>
                <a:rPr lang="en" altLang="ko-KR" sz="813" b="1" dirty="0" err="1">
                  <a:solidFill>
                    <a:schemeClr val="tx1">
                      <a:lumMod val="50000"/>
                      <a:lumOff val="50000"/>
                    </a:schemeClr>
                  </a:solidFill>
                  <a:latin typeface="+mj-ea"/>
                  <a:ea typeface="+mj-ea"/>
                </a:rPr>
                <a:t>Git</a:t>
              </a:r>
              <a:endParaRPr lang="ko-KR" altLang="en-US" sz="813" b="1" dirty="0">
                <a:solidFill>
                  <a:schemeClr val="tx1">
                    <a:lumMod val="50000"/>
                    <a:lumOff val="50000"/>
                  </a:schemeClr>
                </a:solidFill>
                <a:latin typeface="+mj-ea"/>
                <a:ea typeface="+mj-ea"/>
              </a:endParaRPr>
            </a:p>
          </p:txBody>
        </p:sp>
        <p:sp>
          <p:nvSpPr>
            <p:cNvPr id="7" name="TextBox 6">
              <a:extLst>
                <a:ext uri="{FF2B5EF4-FFF2-40B4-BE49-F238E27FC236}">
                  <a16:creationId xmlns:a16="http://schemas.microsoft.com/office/drawing/2014/main" id="{C7C01091-A06B-B340-105A-EA2C330B6A9D}"/>
                </a:ext>
              </a:extLst>
            </p:cNvPr>
            <p:cNvSpPr txBox="1"/>
            <p:nvPr/>
          </p:nvSpPr>
          <p:spPr>
            <a:xfrm>
              <a:off x="6381553" y="2833511"/>
              <a:ext cx="1800225" cy="729509"/>
            </a:xfrm>
            <a:prstGeom prst="rect">
              <a:avLst/>
            </a:prstGeom>
            <a:noFill/>
          </p:spPr>
          <p:txBody>
            <a:bodyPr wrap="square" rtlCol="0">
              <a:spAutoFit/>
            </a:bodyPr>
            <a:lstStyle/>
            <a:p>
              <a:pPr algn="ctr"/>
              <a:r>
                <a:rPr lang="en" altLang="ko-KR" sz="813" b="1" dirty="0">
                  <a:solidFill>
                    <a:schemeClr val="tx1">
                      <a:lumMod val="50000"/>
                      <a:lumOff val="50000"/>
                    </a:schemeClr>
                  </a:solidFill>
                  <a:latin typeface="+mj-ea"/>
                  <a:ea typeface="+mj-ea"/>
                </a:rPr>
                <a:t>Gradle</a:t>
              </a:r>
            </a:p>
            <a:p>
              <a:pPr algn="ctr"/>
              <a:r>
                <a:rPr lang="en" altLang="ko-KR" sz="813" b="1" dirty="0">
                  <a:solidFill>
                    <a:schemeClr val="tx1">
                      <a:lumMod val="50000"/>
                      <a:lumOff val="50000"/>
                    </a:schemeClr>
                  </a:solidFill>
                  <a:latin typeface="+mj-ea"/>
                  <a:ea typeface="+mj-ea"/>
                </a:rPr>
                <a:t>Maven</a:t>
              </a:r>
            </a:p>
            <a:p>
              <a:pPr algn="ctr"/>
              <a:r>
                <a:rPr lang="en" altLang="ko-KR" sz="813" b="1" dirty="0">
                  <a:solidFill>
                    <a:schemeClr val="tx1">
                      <a:lumMod val="50000"/>
                      <a:lumOff val="50000"/>
                    </a:schemeClr>
                  </a:solidFill>
                  <a:latin typeface="+mj-ea"/>
                  <a:ea typeface="+mj-ea"/>
                </a:rPr>
                <a:t>Docker</a:t>
              </a:r>
            </a:p>
            <a:p>
              <a:pPr algn="ctr"/>
              <a:r>
                <a:rPr lang="en" altLang="ko-KR" sz="813" b="1" dirty="0" err="1">
                  <a:solidFill>
                    <a:schemeClr val="tx1">
                      <a:lumMod val="50000"/>
                      <a:lumOff val="50000"/>
                    </a:schemeClr>
                  </a:solidFill>
                  <a:latin typeface="+mj-ea"/>
                  <a:ea typeface="+mj-ea"/>
                </a:rPr>
                <a:t>Sonarqube</a:t>
              </a:r>
              <a:endParaRPr lang="ko-KR" altLang="en-US" sz="813" b="1" dirty="0">
                <a:solidFill>
                  <a:schemeClr val="tx1">
                    <a:lumMod val="50000"/>
                    <a:lumOff val="50000"/>
                  </a:schemeClr>
                </a:solidFill>
                <a:latin typeface="+mj-ea"/>
                <a:ea typeface="+mj-ea"/>
              </a:endParaRPr>
            </a:p>
          </p:txBody>
        </p:sp>
        <p:sp>
          <p:nvSpPr>
            <p:cNvPr id="8" name="TextBox 7">
              <a:extLst>
                <a:ext uri="{FF2B5EF4-FFF2-40B4-BE49-F238E27FC236}">
                  <a16:creationId xmlns:a16="http://schemas.microsoft.com/office/drawing/2014/main" id="{67EC2487-179C-A81F-CAE6-DAC736ADB0D2}"/>
                </a:ext>
              </a:extLst>
            </p:cNvPr>
            <p:cNvSpPr txBox="1"/>
            <p:nvPr/>
          </p:nvSpPr>
          <p:spPr>
            <a:xfrm>
              <a:off x="8757199" y="2987401"/>
              <a:ext cx="1800225" cy="421575"/>
            </a:xfrm>
            <a:prstGeom prst="rect">
              <a:avLst/>
            </a:prstGeom>
            <a:noFill/>
          </p:spPr>
          <p:txBody>
            <a:bodyPr wrap="square" rtlCol="0">
              <a:spAutoFit/>
            </a:bodyPr>
            <a:lstStyle/>
            <a:p>
              <a:pPr algn="ctr"/>
              <a:r>
                <a:rPr lang="en" altLang="ko-KR" sz="813" b="1" dirty="0">
                  <a:solidFill>
                    <a:schemeClr val="tx1">
                      <a:lumMod val="50000"/>
                      <a:lumOff val="50000"/>
                    </a:schemeClr>
                  </a:solidFill>
                  <a:latin typeface="+mj-ea"/>
                  <a:ea typeface="+mj-ea"/>
                </a:rPr>
                <a:t>Junit</a:t>
              </a:r>
            </a:p>
            <a:p>
              <a:pPr algn="ctr"/>
              <a:r>
                <a:rPr lang="en" altLang="ko-KR" sz="813" b="1" dirty="0" err="1">
                  <a:solidFill>
                    <a:schemeClr val="tx1">
                      <a:lumMod val="50000"/>
                      <a:lumOff val="50000"/>
                    </a:schemeClr>
                  </a:solidFill>
                  <a:latin typeface="+mj-ea"/>
                  <a:ea typeface="+mj-ea"/>
                </a:rPr>
                <a:t>Jmeter</a:t>
              </a:r>
              <a:endParaRPr lang="ko-KR" altLang="en-US" sz="813" b="1" dirty="0">
                <a:solidFill>
                  <a:schemeClr val="tx1">
                    <a:lumMod val="50000"/>
                    <a:lumOff val="50000"/>
                  </a:schemeClr>
                </a:solidFill>
                <a:latin typeface="+mj-ea"/>
                <a:ea typeface="+mj-ea"/>
              </a:endParaRPr>
            </a:p>
          </p:txBody>
        </p:sp>
        <p:sp>
          <p:nvSpPr>
            <p:cNvPr id="9" name="TextBox 8">
              <a:extLst>
                <a:ext uri="{FF2B5EF4-FFF2-40B4-BE49-F238E27FC236}">
                  <a16:creationId xmlns:a16="http://schemas.microsoft.com/office/drawing/2014/main" id="{0D6DA356-C63F-0D10-0FCA-5AADD4D81741}"/>
                </a:ext>
              </a:extLst>
            </p:cNvPr>
            <p:cNvSpPr txBox="1"/>
            <p:nvPr/>
          </p:nvSpPr>
          <p:spPr>
            <a:xfrm>
              <a:off x="1630259" y="5497629"/>
              <a:ext cx="1800225" cy="267609"/>
            </a:xfrm>
            <a:prstGeom prst="rect">
              <a:avLst/>
            </a:prstGeom>
            <a:noFill/>
          </p:spPr>
          <p:txBody>
            <a:bodyPr wrap="square" rtlCol="0">
              <a:spAutoFit/>
            </a:bodyPr>
            <a:lstStyle/>
            <a:p>
              <a:pPr algn="ctr"/>
              <a:r>
                <a:rPr lang="en" altLang="ko-KR" sz="813" b="1" dirty="0">
                  <a:solidFill>
                    <a:schemeClr val="tx1">
                      <a:lumMod val="50000"/>
                      <a:lumOff val="50000"/>
                    </a:schemeClr>
                  </a:solidFill>
                  <a:latin typeface="+mj-ea"/>
                  <a:ea typeface="+mj-ea"/>
                </a:rPr>
                <a:t>Argo</a:t>
              </a:r>
              <a:endParaRPr lang="ko-KR" altLang="en-US" sz="813" b="1" dirty="0">
                <a:solidFill>
                  <a:schemeClr val="tx1">
                    <a:lumMod val="50000"/>
                    <a:lumOff val="50000"/>
                  </a:schemeClr>
                </a:solidFill>
                <a:latin typeface="+mj-ea"/>
                <a:ea typeface="+mj-ea"/>
              </a:endParaRPr>
            </a:p>
          </p:txBody>
        </p:sp>
        <p:sp>
          <p:nvSpPr>
            <p:cNvPr id="10" name="TextBox 9">
              <a:extLst>
                <a:ext uri="{FF2B5EF4-FFF2-40B4-BE49-F238E27FC236}">
                  <a16:creationId xmlns:a16="http://schemas.microsoft.com/office/drawing/2014/main" id="{39193BAD-25BF-4DE8-DA9B-B6E6EAF67883}"/>
                </a:ext>
              </a:extLst>
            </p:cNvPr>
            <p:cNvSpPr txBox="1"/>
            <p:nvPr/>
          </p:nvSpPr>
          <p:spPr>
            <a:xfrm>
              <a:off x="6402150" y="5343740"/>
              <a:ext cx="1800225" cy="575543"/>
            </a:xfrm>
            <a:prstGeom prst="rect">
              <a:avLst/>
            </a:prstGeom>
            <a:noFill/>
          </p:spPr>
          <p:txBody>
            <a:bodyPr wrap="square" rtlCol="0">
              <a:spAutoFit/>
            </a:bodyPr>
            <a:lstStyle/>
            <a:p>
              <a:pPr algn="ctr"/>
              <a:r>
                <a:rPr lang="en" altLang="ko-KR" sz="813" b="1" dirty="0">
                  <a:solidFill>
                    <a:schemeClr val="tx1">
                      <a:lumMod val="50000"/>
                      <a:lumOff val="50000"/>
                    </a:schemeClr>
                  </a:solidFill>
                  <a:latin typeface="+mj-ea"/>
                  <a:ea typeface="+mj-ea"/>
                </a:rPr>
                <a:t>Taiga</a:t>
              </a:r>
            </a:p>
            <a:p>
              <a:pPr algn="ctr"/>
              <a:r>
                <a:rPr lang="en" altLang="ko-KR" sz="813" b="1" dirty="0">
                  <a:solidFill>
                    <a:schemeClr val="tx1">
                      <a:lumMod val="50000"/>
                      <a:lumOff val="50000"/>
                    </a:schemeClr>
                  </a:solidFill>
                  <a:latin typeface="+mj-ea"/>
                  <a:ea typeface="+mj-ea"/>
                </a:rPr>
                <a:t>Jira</a:t>
              </a:r>
            </a:p>
            <a:p>
              <a:pPr algn="ctr"/>
              <a:r>
                <a:rPr lang="en" altLang="ko-KR" sz="813" b="1" dirty="0">
                  <a:solidFill>
                    <a:schemeClr val="tx1">
                      <a:lumMod val="50000"/>
                      <a:lumOff val="50000"/>
                    </a:schemeClr>
                  </a:solidFill>
                  <a:latin typeface="+mj-ea"/>
                  <a:ea typeface="+mj-ea"/>
                </a:rPr>
                <a:t>Confluence</a:t>
              </a:r>
              <a:endParaRPr lang="ko-KR" altLang="en-US" sz="813" b="1" dirty="0">
                <a:solidFill>
                  <a:schemeClr val="tx1">
                    <a:lumMod val="50000"/>
                    <a:lumOff val="50000"/>
                  </a:schemeClr>
                </a:solidFill>
                <a:latin typeface="+mj-ea"/>
                <a:ea typeface="+mj-ea"/>
              </a:endParaRPr>
            </a:p>
          </p:txBody>
        </p:sp>
        <p:sp>
          <p:nvSpPr>
            <p:cNvPr id="11" name="TextBox 10">
              <a:extLst>
                <a:ext uri="{FF2B5EF4-FFF2-40B4-BE49-F238E27FC236}">
                  <a16:creationId xmlns:a16="http://schemas.microsoft.com/office/drawing/2014/main" id="{588BE8E4-823A-59E1-A6B5-992EC5A7A93E}"/>
                </a:ext>
              </a:extLst>
            </p:cNvPr>
            <p:cNvSpPr txBox="1"/>
            <p:nvPr/>
          </p:nvSpPr>
          <p:spPr>
            <a:xfrm>
              <a:off x="4005905" y="5497628"/>
              <a:ext cx="1800225" cy="267609"/>
            </a:xfrm>
            <a:prstGeom prst="rect">
              <a:avLst/>
            </a:prstGeom>
            <a:noFill/>
          </p:spPr>
          <p:txBody>
            <a:bodyPr wrap="square" rtlCol="0">
              <a:spAutoFit/>
            </a:bodyPr>
            <a:lstStyle/>
            <a:p>
              <a:pPr algn="ctr"/>
              <a:r>
                <a:rPr lang="en" altLang="ko-KR" sz="813" b="1" dirty="0">
                  <a:solidFill>
                    <a:schemeClr val="tx1">
                      <a:lumMod val="50000"/>
                      <a:lumOff val="50000"/>
                    </a:schemeClr>
                  </a:solidFill>
                  <a:latin typeface="+mj-ea"/>
                  <a:ea typeface="+mj-ea"/>
                </a:rPr>
                <a:t>Argo</a:t>
              </a:r>
              <a:endParaRPr lang="ko-KR" altLang="en-US" sz="813" b="1" dirty="0">
                <a:solidFill>
                  <a:schemeClr val="tx1">
                    <a:lumMod val="50000"/>
                    <a:lumOff val="50000"/>
                  </a:schemeClr>
                </a:solidFill>
                <a:latin typeface="+mj-ea"/>
                <a:ea typeface="+mj-ea"/>
              </a:endParaRPr>
            </a:p>
          </p:txBody>
        </p:sp>
        <p:sp>
          <p:nvSpPr>
            <p:cNvPr id="12" name="TextBox 11">
              <a:extLst>
                <a:ext uri="{FF2B5EF4-FFF2-40B4-BE49-F238E27FC236}">
                  <a16:creationId xmlns:a16="http://schemas.microsoft.com/office/drawing/2014/main" id="{1EAC123A-6A8D-2384-8A7D-444606930606}"/>
                </a:ext>
              </a:extLst>
            </p:cNvPr>
            <p:cNvSpPr txBox="1"/>
            <p:nvPr/>
          </p:nvSpPr>
          <p:spPr>
            <a:xfrm>
              <a:off x="8667476" y="5322498"/>
              <a:ext cx="1979673" cy="729509"/>
            </a:xfrm>
            <a:prstGeom prst="rect">
              <a:avLst/>
            </a:prstGeom>
            <a:noFill/>
          </p:spPr>
          <p:txBody>
            <a:bodyPr wrap="square" rtlCol="0">
              <a:spAutoFit/>
            </a:bodyPr>
            <a:lstStyle/>
            <a:p>
              <a:pPr algn="ctr"/>
              <a:r>
                <a:rPr lang="en" altLang="ko-KR" sz="813" b="1" dirty="0">
                  <a:solidFill>
                    <a:schemeClr val="tx1">
                      <a:lumMod val="50000"/>
                      <a:lumOff val="50000"/>
                    </a:schemeClr>
                  </a:solidFill>
                  <a:latin typeface="+mj-ea"/>
                  <a:ea typeface="+mj-ea"/>
                </a:rPr>
                <a:t>Prometheus/ </a:t>
              </a:r>
              <a:r>
                <a:rPr lang="en" altLang="ko-KR" sz="813" b="1" dirty="0" err="1">
                  <a:solidFill>
                    <a:schemeClr val="tx1">
                      <a:lumMod val="50000"/>
                      <a:lumOff val="50000"/>
                    </a:schemeClr>
                  </a:solidFill>
                  <a:latin typeface="+mj-ea"/>
                  <a:ea typeface="+mj-ea"/>
                </a:rPr>
                <a:t>Grafana</a:t>
              </a:r>
              <a:r>
                <a:rPr lang="en" altLang="ko-KR" sz="813" b="1" dirty="0">
                  <a:solidFill>
                    <a:schemeClr val="tx1">
                      <a:lumMod val="50000"/>
                      <a:lumOff val="50000"/>
                    </a:schemeClr>
                  </a:solidFill>
                  <a:latin typeface="+mj-ea"/>
                  <a:ea typeface="+mj-ea"/>
                </a:rPr>
                <a:t> </a:t>
              </a:r>
            </a:p>
            <a:p>
              <a:pPr algn="ctr"/>
              <a:r>
                <a:rPr lang="en" altLang="ko-KR" sz="813" b="1" dirty="0" err="1">
                  <a:solidFill>
                    <a:schemeClr val="tx1">
                      <a:lumMod val="50000"/>
                      <a:lumOff val="50000"/>
                    </a:schemeClr>
                  </a:solidFill>
                  <a:latin typeface="+mj-ea"/>
                  <a:ea typeface="+mj-ea"/>
                </a:rPr>
                <a:t>Grafana</a:t>
              </a:r>
              <a:r>
                <a:rPr lang="en" altLang="ko-KR" sz="813" b="1" dirty="0">
                  <a:solidFill>
                    <a:schemeClr val="tx1">
                      <a:lumMod val="50000"/>
                      <a:lumOff val="50000"/>
                    </a:schemeClr>
                  </a:solidFill>
                  <a:latin typeface="+mj-ea"/>
                  <a:ea typeface="+mj-ea"/>
                </a:rPr>
                <a:t> </a:t>
              </a:r>
              <a:r>
                <a:rPr lang="en" altLang="ko-KR" sz="813" b="1" dirty="0" err="1">
                  <a:solidFill>
                    <a:schemeClr val="tx1">
                      <a:lumMod val="50000"/>
                      <a:lumOff val="50000"/>
                    </a:schemeClr>
                  </a:solidFill>
                  <a:latin typeface="+mj-ea"/>
                  <a:ea typeface="+mj-ea"/>
                </a:rPr>
                <a:t>loki</a:t>
              </a:r>
              <a:r>
                <a:rPr lang="en" altLang="ko-KR" sz="813" b="1" dirty="0">
                  <a:solidFill>
                    <a:schemeClr val="tx1">
                      <a:lumMod val="50000"/>
                      <a:lumOff val="50000"/>
                    </a:schemeClr>
                  </a:solidFill>
                  <a:latin typeface="+mj-ea"/>
                  <a:ea typeface="+mj-ea"/>
                </a:rPr>
                <a:t> </a:t>
              </a:r>
            </a:p>
            <a:p>
              <a:pPr algn="ctr"/>
              <a:r>
                <a:rPr lang="en" altLang="ko-KR" sz="813" b="1" dirty="0" err="1">
                  <a:solidFill>
                    <a:schemeClr val="tx1">
                      <a:lumMod val="50000"/>
                      <a:lumOff val="50000"/>
                    </a:schemeClr>
                  </a:solidFill>
                  <a:latin typeface="+mj-ea"/>
                  <a:ea typeface="+mj-ea"/>
                </a:rPr>
                <a:t>Grafana </a:t>
              </a:r>
              <a:r>
                <a:rPr lang="en" altLang="ko-KR" sz="813" b="1" dirty="0">
                  <a:solidFill>
                    <a:schemeClr val="tx1">
                      <a:lumMod val="50000"/>
                      <a:lumOff val="50000"/>
                    </a:schemeClr>
                  </a:solidFill>
                  <a:latin typeface="+mj-ea"/>
                  <a:ea typeface="+mj-ea"/>
                </a:rPr>
                <a:t>Tempo</a:t>
              </a:r>
            </a:p>
            <a:p>
              <a:pPr algn="ctr"/>
              <a:r>
                <a:rPr lang="en" altLang="ko-KR" sz="813" b="1" dirty="0" err="1">
                  <a:solidFill>
                    <a:schemeClr val="tx1">
                      <a:lumMod val="50000"/>
                      <a:lumOff val="50000"/>
                    </a:schemeClr>
                  </a:solidFill>
                  <a:latin typeface="+mj-ea"/>
                  <a:ea typeface="+mj-ea"/>
                </a:rPr>
                <a:t>OpenTelemtry </a:t>
              </a:r>
              <a:r>
                <a:rPr lang="en" altLang="ko-KR" sz="813" b="1" dirty="0">
                  <a:solidFill>
                    <a:schemeClr val="tx1">
                      <a:lumMod val="50000"/>
                      <a:lumOff val="50000"/>
                    </a:schemeClr>
                  </a:solidFill>
                  <a:latin typeface="+mj-ea"/>
                  <a:ea typeface="+mj-ea"/>
                </a:rPr>
                <a:t>)</a:t>
              </a:r>
            </a:p>
          </p:txBody>
        </p:sp>
        <p:cxnSp>
          <p:nvCxnSpPr>
            <p:cNvPr id="13" name="직선 화살표 연결선 12">
              <a:extLst>
                <a:ext uri="{FF2B5EF4-FFF2-40B4-BE49-F238E27FC236}">
                  <a16:creationId xmlns:a16="http://schemas.microsoft.com/office/drawing/2014/main" id="{CBAF667C-0BED-368C-BC43-E29489FD5448}"/>
                </a:ext>
              </a:extLst>
            </p:cNvPr>
            <p:cNvCxnSpPr>
              <a:stCxn id="14" idx="6"/>
              <a:endCxn id="15" idx="2"/>
            </p:cNvCxnSpPr>
            <p:nvPr/>
          </p:nvCxnSpPr>
          <p:spPr>
            <a:xfrm>
              <a:off x="3250372" y="2918179"/>
              <a:ext cx="93564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0FA32916-B572-A94D-A6FA-7D85F582C7A6}"/>
                </a:ext>
              </a:extLst>
            </p:cNvPr>
            <p:cNvSpPr/>
            <p:nvPr/>
          </p:nvSpPr>
          <p:spPr>
            <a:xfrm>
              <a:off x="1810372" y="2198179"/>
              <a:ext cx="1440000" cy="1440000"/>
            </a:xfrm>
            <a:prstGeom prst="ellipse">
              <a:avLst/>
            </a:prstGeom>
            <a:noFill/>
            <a:ln w="635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sz="1138" b="1" dirty="0">
                  <a:solidFill>
                    <a:schemeClr val="accent5">
                      <a:lumMod val="75000"/>
                    </a:schemeClr>
                  </a:solidFill>
                  <a:latin typeface="+mj-ea"/>
                  <a:ea typeface="+mj-ea"/>
                </a:rPr>
                <a:t>Plan</a:t>
              </a:r>
              <a:endParaRPr lang="en-US" altLang="ko-KR" sz="1138" b="1" dirty="0">
                <a:solidFill>
                  <a:schemeClr val="accent5">
                    <a:lumMod val="75000"/>
                  </a:schemeClr>
                </a:solidFill>
                <a:latin typeface="+mj-ea"/>
                <a:ea typeface="+mj-ea"/>
              </a:endParaRPr>
            </a:p>
            <a:p>
              <a:pPr algn="ctr"/>
              <a:endParaRPr lang="en-US" altLang="ko-KR" sz="1138" dirty="0">
                <a:solidFill>
                  <a:schemeClr val="tx1">
                    <a:lumMod val="65000"/>
                    <a:lumOff val="35000"/>
                  </a:schemeClr>
                </a:solidFill>
                <a:latin typeface="+mj-ea"/>
                <a:ea typeface="+mj-ea"/>
              </a:endParaRPr>
            </a:p>
            <a:p>
              <a:pPr algn="ctr"/>
              <a:endParaRPr lang="ko-KR" altLang="en-US" sz="1138" dirty="0">
                <a:solidFill>
                  <a:schemeClr val="tx1">
                    <a:lumMod val="65000"/>
                    <a:lumOff val="35000"/>
                  </a:schemeClr>
                </a:solidFill>
                <a:latin typeface="+mj-ea"/>
                <a:ea typeface="+mj-ea"/>
              </a:endParaRPr>
            </a:p>
          </p:txBody>
        </p:sp>
        <p:sp>
          <p:nvSpPr>
            <p:cNvPr id="15" name="타원 14">
              <a:extLst>
                <a:ext uri="{FF2B5EF4-FFF2-40B4-BE49-F238E27FC236}">
                  <a16:creationId xmlns:a16="http://schemas.microsoft.com/office/drawing/2014/main" id="{E39B8F3B-8538-44CA-C9CF-3081286D13A4}"/>
                </a:ext>
              </a:extLst>
            </p:cNvPr>
            <p:cNvSpPr/>
            <p:nvPr/>
          </p:nvSpPr>
          <p:spPr>
            <a:xfrm>
              <a:off x="4186019" y="2198179"/>
              <a:ext cx="1440000" cy="1440000"/>
            </a:xfrm>
            <a:prstGeom prst="ellipse">
              <a:avLst/>
            </a:prstGeom>
            <a:noFill/>
            <a:ln w="635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sz="1138" b="1" dirty="0">
                  <a:solidFill>
                    <a:schemeClr val="accent5">
                      <a:lumMod val="75000"/>
                    </a:schemeClr>
                  </a:solidFill>
                  <a:latin typeface="+mj-ea"/>
                  <a:ea typeface="+mj-ea"/>
                </a:rPr>
                <a:t>Development</a:t>
              </a:r>
              <a:endParaRPr lang="en-US" altLang="ko-KR" sz="1138" b="1" dirty="0">
                <a:solidFill>
                  <a:schemeClr val="accent5">
                    <a:lumMod val="75000"/>
                  </a:schemeClr>
                </a:solidFill>
                <a:latin typeface="+mj-ea"/>
                <a:ea typeface="+mj-ea"/>
              </a:endParaRPr>
            </a:p>
            <a:p>
              <a:pPr algn="ctr"/>
              <a:endParaRPr lang="en-US" altLang="ko-KR" sz="1138" dirty="0">
                <a:solidFill>
                  <a:schemeClr val="tx1">
                    <a:lumMod val="65000"/>
                    <a:lumOff val="35000"/>
                  </a:schemeClr>
                </a:solidFill>
                <a:latin typeface="+mj-ea"/>
                <a:ea typeface="+mj-ea"/>
              </a:endParaRPr>
            </a:p>
            <a:p>
              <a:pPr algn="ctr"/>
              <a:endParaRPr lang="ko-KR" altLang="en-US" sz="1138" dirty="0">
                <a:solidFill>
                  <a:schemeClr val="tx1">
                    <a:lumMod val="65000"/>
                    <a:lumOff val="35000"/>
                  </a:schemeClr>
                </a:solidFill>
                <a:latin typeface="+mj-ea"/>
                <a:ea typeface="+mj-ea"/>
              </a:endParaRPr>
            </a:p>
          </p:txBody>
        </p:sp>
        <p:sp>
          <p:nvSpPr>
            <p:cNvPr id="16" name="타원 15">
              <a:extLst>
                <a:ext uri="{FF2B5EF4-FFF2-40B4-BE49-F238E27FC236}">
                  <a16:creationId xmlns:a16="http://schemas.microsoft.com/office/drawing/2014/main" id="{0E221607-69D8-4C79-095D-7063EADA408A}"/>
                </a:ext>
              </a:extLst>
            </p:cNvPr>
            <p:cNvSpPr/>
            <p:nvPr/>
          </p:nvSpPr>
          <p:spPr>
            <a:xfrm>
              <a:off x="6561666" y="2198179"/>
              <a:ext cx="1440000" cy="1440000"/>
            </a:xfrm>
            <a:prstGeom prst="ellipse">
              <a:avLst/>
            </a:prstGeom>
            <a:noFill/>
            <a:ln w="635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sz="1138" b="1" dirty="0">
                  <a:solidFill>
                    <a:schemeClr val="accent5">
                      <a:lumMod val="75000"/>
                    </a:schemeClr>
                  </a:solidFill>
                  <a:latin typeface="+mj-ea"/>
                  <a:ea typeface="+mj-ea"/>
                </a:rPr>
                <a:t>build</a:t>
              </a:r>
              <a:endParaRPr lang="en-US" altLang="ko-KR" sz="1138" b="1" dirty="0">
                <a:solidFill>
                  <a:schemeClr val="accent5">
                    <a:lumMod val="75000"/>
                  </a:schemeClr>
                </a:solidFill>
                <a:latin typeface="+mj-ea"/>
                <a:ea typeface="+mj-ea"/>
              </a:endParaRPr>
            </a:p>
            <a:p>
              <a:pPr algn="ctr"/>
              <a:endParaRPr lang="en-US" altLang="ko-KR" sz="1138" dirty="0">
                <a:solidFill>
                  <a:schemeClr val="tx1">
                    <a:lumMod val="65000"/>
                    <a:lumOff val="35000"/>
                  </a:schemeClr>
                </a:solidFill>
                <a:latin typeface="+mj-ea"/>
                <a:ea typeface="+mj-ea"/>
              </a:endParaRPr>
            </a:p>
            <a:p>
              <a:pPr algn="ctr"/>
              <a:endParaRPr lang="ko-KR" altLang="en-US" sz="1138" dirty="0">
                <a:solidFill>
                  <a:schemeClr val="tx1">
                    <a:lumMod val="65000"/>
                    <a:lumOff val="35000"/>
                  </a:schemeClr>
                </a:solidFill>
                <a:latin typeface="+mj-ea"/>
                <a:ea typeface="+mj-ea"/>
              </a:endParaRPr>
            </a:p>
          </p:txBody>
        </p:sp>
        <p:sp>
          <p:nvSpPr>
            <p:cNvPr id="17" name="타원 16">
              <a:extLst>
                <a:ext uri="{FF2B5EF4-FFF2-40B4-BE49-F238E27FC236}">
                  <a16:creationId xmlns:a16="http://schemas.microsoft.com/office/drawing/2014/main" id="{A1B61638-8944-F3D3-3201-F523471A8F2D}"/>
                </a:ext>
              </a:extLst>
            </p:cNvPr>
            <p:cNvSpPr/>
            <p:nvPr/>
          </p:nvSpPr>
          <p:spPr>
            <a:xfrm>
              <a:off x="8937313" y="2198179"/>
              <a:ext cx="1440000" cy="1440000"/>
            </a:xfrm>
            <a:prstGeom prst="ellipse">
              <a:avLst/>
            </a:prstGeom>
            <a:noFill/>
            <a:ln w="635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sz="1138" b="1" dirty="0">
                  <a:solidFill>
                    <a:schemeClr val="accent5">
                      <a:lumMod val="75000"/>
                    </a:schemeClr>
                  </a:solidFill>
                  <a:latin typeface="+mj-ea"/>
                  <a:ea typeface="+mj-ea"/>
                </a:rPr>
                <a:t>test</a:t>
              </a:r>
              <a:endParaRPr lang="en-US" altLang="ko-KR" sz="1138" b="1" dirty="0">
                <a:solidFill>
                  <a:schemeClr val="accent5">
                    <a:lumMod val="75000"/>
                  </a:schemeClr>
                </a:solidFill>
                <a:latin typeface="+mj-ea"/>
                <a:ea typeface="+mj-ea"/>
              </a:endParaRPr>
            </a:p>
            <a:p>
              <a:pPr algn="ctr"/>
              <a:endParaRPr lang="en-US" altLang="ko-KR" sz="1138" dirty="0">
                <a:solidFill>
                  <a:schemeClr val="tx1">
                    <a:lumMod val="65000"/>
                    <a:lumOff val="35000"/>
                  </a:schemeClr>
                </a:solidFill>
                <a:latin typeface="+mj-ea"/>
                <a:ea typeface="+mj-ea"/>
              </a:endParaRPr>
            </a:p>
            <a:p>
              <a:pPr algn="ctr"/>
              <a:endParaRPr lang="ko-KR" altLang="en-US" sz="1138" dirty="0">
                <a:solidFill>
                  <a:schemeClr val="tx1">
                    <a:lumMod val="65000"/>
                    <a:lumOff val="35000"/>
                  </a:schemeClr>
                </a:solidFill>
                <a:latin typeface="+mj-ea"/>
                <a:ea typeface="+mj-ea"/>
              </a:endParaRPr>
            </a:p>
          </p:txBody>
        </p:sp>
        <p:sp>
          <p:nvSpPr>
            <p:cNvPr id="18" name="타원 17">
              <a:extLst>
                <a:ext uri="{FF2B5EF4-FFF2-40B4-BE49-F238E27FC236}">
                  <a16:creationId xmlns:a16="http://schemas.microsoft.com/office/drawing/2014/main" id="{EEB7C8AE-3837-6ABC-0785-77615FE9412F}"/>
                </a:ext>
              </a:extLst>
            </p:cNvPr>
            <p:cNvSpPr/>
            <p:nvPr/>
          </p:nvSpPr>
          <p:spPr>
            <a:xfrm>
              <a:off x="1810372" y="4711887"/>
              <a:ext cx="1440000" cy="1440000"/>
            </a:xfrm>
            <a:prstGeom prst="ellipse">
              <a:avLst/>
            </a:prstGeom>
            <a:noFill/>
            <a:ln w="635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1138" b="1" dirty="0">
                  <a:solidFill>
                    <a:schemeClr val="accent5">
                      <a:lumMod val="75000"/>
                    </a:schemeClr>
                  </a:solidFill>
                  <a:latin typeface="+mj-ea"/>
                  <a:ea typeface="+mj-ea"/>
                </a:rPr>
                <a:t>Release</a:t>
              </a:r>
            </a:p>
            <a:p>
              <a:pPr algn="ctr"/>
              <a:endParaRPr lang="en-US" altLang="ko-KR" sz="1138" dirty="0">
                <a:solidFill>
                  <a:schemeClr val="tx1">
                    <a:lumMod val="65000"/>
                    <a:lumOff val="35000"/>
                  </a:schemeClr>
                </a:solidFill>
                <a:latin typeface="+mj-ea"/>
                <a:ea typeface="+mj-ea"/>
              </a:endParaRPr>
            </a:p>
            <a:p>
              <a:pPr algn="ctr"/>
              <a:endParaRPr lang="ko-KR" altLang="en-US" sz="1138" dirty="0">
                <a:solidFill>
                  <a:schemeClr val="tx1">
                    <a:lumMod val="65000"/>
                    <a:lumOff val="35000"/>
                  </a:schemeClr>
                </a:solidFill>
                <a:latin typeface="+mj-ea"/>
                <a:ea typeface="+mj-ea"/>
              </a:endParaRPr>
            </a:p>
          </p:txBody>
        </p:sp>
        <p:sp>
          <p:nvSpPr>
            <p:cNvPr id="19" name="타원 18">
              <a:extLst>
                <a:ext uri="{FF2B5EF4-FFF2-40B4-BE49-F238E27FC236}">
                  <a16:creationId xmlns:a16="http://schemas.microsoft.com/office/drawing/2014/main" id="{B17C5EB8-034A-A57A-5C57-81B7A5348C0C}"/>
                </a:ext>
              </a:extLst>
            </p:cNvPr>
            <p:cNvSpPr/>
            <p:nvPr/>
          </p:nvSpPr>
          <p:spPr>
            <a:xfrm>
              <a:off x="4186019" y="4711887"/>
              <a:ext cx="1440000" cy="1440000"/>
            </a:xfrm>
            <a:prstGeom prst="ellipse">
              <a:avLst/>
            </a:prstGeom>
            <a:noFill/>
            <a:ln w="635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sz="900" b="1" dirty="0">
                  <a:solidFill>
                    <a:schemeClr val="accent5">
                      <a:lumMod val="75000"/>
                    </a:schemeClr>
                  </a:solidFill>
                  <a:latin typeface="+mj-ea"/>
                  <a:ea typeface="+mj-ea"/>
                </a:rPr>
                <a:t>distribution</a:t>
              </a:r>
              <a:endParaRPr lang="en-US" altLang="ko-KR" sz="900" b="1" dirty="0">
                <a:solidFill>
                  <a:schemeClr val="accent5">
                    <a:lumMod val="75000"/>
                  </a:schemeClr>
                </a:solidFill>
                <a:latin typeface="+mj-ea"/>
                <a:ea typeface="+mj-ea"/>
              </a:endParaRPr>
            </a:p>
            <a:p>
              <a:pPr algn="ctr"/>
              <a:endParaRPr lang="en-US" altLang="ko-KR" sz="1138" dirty="0">
                <a:solidFill>
                  <a:schemeClr val="tx1">
                    <a:lumMod val="65000"/>
                    <a:lumOff val="35000"/>
                  </a:schemeClr>
                </a:solidFill>
                <a:latin typeface="+mj-ea"/>
                <a:ea typeface="+mj-ea"/>
              </a:endParaRPr>
            </a:p>
            <a:p>
              <a:pPr algn="ctr"/>
              <a:endParaRPr lang="ko-KR" altLang="en-US" sz="1138" dirty="0">
                <a:solidFill>
                  <a:schemeClr val="tx1">
                    <a:lumMod val="65000"/>
                    <a:lumOff val="35000"/>
                  </a:schemeClr>
                </a:solidFill>
                <a:latin typeface="+mj-ea"/>
                <a:ea typeface="+mj-ea"/>
              </a:endParaRPr>
            </a:p>
          </p:txBody>
        </p:sp>
        <p:sp>
          <p:nvSpPr>
            <p:cNvPr id="20" name="타원 19">
              <a:extLst>
                <a:ext uri="{FF2B5EF4-FFF2-40B4-BE49-F238E27FC236}">
                  <a16:creationId xmlns:a16="http://schemas.microsoft.com/office/drawing/2014/main" id="{42EDEB62-3D58-04F0-5664-607078C7E09A}"/>
                </a:ext>
              </a:extLst>
            </p:cNvPr>
            <p:cNvSpPr/>
            <p:nvPr/>
          </p:nvSpPr>
          <p:spPr>
            <a:xfrm>
              <a:off x="6561666" y="4711887"/>
              <a:ext cx="1440000" cy="1440000"/>
            </a:xfrm>
            <a:prstGeom prst="ellipse">
              <a:avLst/>
            </a:prstGeom>
            <a:noFill/>
            <a:ln w="635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sz="1050" b="1" dirty="0">
                  <a:solidFill>
                    <a:schemeClr val="accent5">
                      <a:lumMod val="75000"/>
                    </a:schemeClr>
                  </a:solidFill>
                  <a:latin typeface="+mj-ea"/>
                  <a:ea typeface="+mj-ea"/>
                </a:rPr>
                <a:t>operation</a:t>
              </a:r>
              <a:endParaRPr lang="en-US" altLang="ko-KR" sz="1050" b="1" dirty="0">
                <a:solidFill>
                  <a:schemeClr val="accent5">
                    <a:lumMod val="75000"/>
                  </a:schemeClr>
                </a:solidFill>
                <a:latin typeface="+mj-ea"/>
                <a:ea typeface="+mj-ea"/>
              </a:endParaRPr>
            </a:p>
            <a:p>
              <a:pPr algn="ctr"/>
              <a:endParaRPr lang="en-US" altLang="ko-KR" sz="1138" dirty="0">
                <a:solidFill>
                  <a:schemeClr val="tx1">
                    <a:lumMod val="65000"/>
                    <a:lumOff val="35000"/>
                  </a:schemeClr>
                </a:solidFill>
                <a:latin typeface="+mj-ea"/>
                <a:ea typeface="+mj-ea"/>
              </a:endParaRPr>
            </a:p>
            <a:p>
              <a:pPr algn="ctr"/>
              <a:endParaRPr lang="ko-KR" altLang="en-US" sz="1138" dirty="0">
                <a:solidFill>
                  <a:schemeClr val="tx1">
                    <a:lumMod val="65000"/>
                    <a:lumOff val="35000"/>
                  </a:schemeClr>
                </a:solidFill>
                <a:latin typeface="+mj-ea"/>
                <a:ea typeface="+mj-ea"/>
              </a:endParaRPr>
            </a:p>
          </p:txBody>
        </p:sp>
        <p:sp>
          <p:nvSpPr>
            <p:cNvPr id="21" name="타원 20">
              <a:extLst>
                <a:ext uri="{FF2B5EF4-FFF2-40B4-BE49-F238E27FC236}">
                  <a16:creationId xmlns:a16="http://schemas.microsoft.com/office/drawing/2014/main" id="{8D73315B-DC28-8E85-E7FE-17106D88790C}"/>
                </a:ext>
              </a:extLst>
            </p:cNvPr>
            <p:cNvSpPr/>
            <p:nvPr/>
          </p:nvSpPr>
          <p:spPr>
            <a:xfrm>
              <a:off x="8937313" y="4711887"/>
              <a:ext cx="1440000" cy="1440000"/>
            </a:xfrm>
            <a:prstGeom prst="ellipse">
              <a:avLst/>
            </a:prstGeom>
            <a:noFill/>
            <a:ln w="635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sz="900" b="1" dirty="0">
                  <a:solidFill>
                    <a:schemeClr val="accent5">
                      <a:lumMod val="75000"/>
                    </a:schemeClr>
                  </a:solidFill>
                  <a:latin typeface="+mj-ea"/>
                  <a:ea typeface="+mj-ea"/>
                </a:rPr>
                <a:t>monitoring</a:t>
              </a:r>
              <a:endParaRPr lang="en-US" altLang="ko-KR" sz="900" b="1" dirty="0">
                <a:solidFill>
                  <a:schemeClr val="accent5">
                    <a:lumMod val="75000"/>
                  </a:schemeClr>
                </a:solidFill>
                <a:latin typeface="+mj-ea"/>
                <a:ea typeface="+mj-ea"/>
              </a:endParaRPr>
            </a:p>
            <a:p>
              <a:pPr algn="ctr"/>
              <a:endParaRPr lang="en-US" altLang="ko-KR" sz="1138" dirty="0">
                <a:solidFill>
                  <a:schemeClr val="tx1">
                    <a:lumMod val="65000"/>
                    <a:lumOff val="35000"/>
                  </a:schemeClr>
                </a:solidFill>
                <a:latin typeface="+mj-ea"/>
                <a:ea typeface="+mj-ea"/>
              </a:endParaRPr>
            </a:p>
            <a:p>
              <a:pPr algn="ctr"/>
              <a:endParaRPr lang="ko-KR" altLang="en-US" sz="1138" dirty="0">
                <a:solidFill>
                  <a:schemeClr val="tx1">
                    <a:lumMod val="65000"/>
                    <a:lumOff val="35000"/>
                  </a:schemeClr>
                </a:solidFill>
                <a:latin typeface="+mj-ea"/>
                <a:ea typeface="+mj-ea"/>
              </a:endParaRPr>
            </a:p>
          </p:txBody>
        </p:sp>
        <p:cxnSp>
          <p:nvCxnSpPr>
            <p:cNvPr id="22" name="직선 화살표 연결선 21">
              <a:extLst>
                <a:ext uri="{FF2B5EF4-FFF2-40B4-BE49-F238E27FC236}">
                  <a16:creationId xmlns:a16="http://schemas.microsoft.com/office/drawing/2014/main" id="{03C8F810-742F-E985-9DFB-9910783EAE2C}"/>
                </a:ext>
              </a:extLst>
            </p:cNvPr>
            <p:cNvCxnSpPr>
              <a:stCxn id="15" idx="6"/>
              <a:endCxn id="16" idx="2"/>
            </p:cNvCxnSpPr>
            <p:nvPr/>
          </p:nvCxnSpPr>
          <p:spPr>
            <a:xfrm>
              <a:off x="5626019" y="2918179"/>
              <a:ext cx="93564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5E239A6-A141-07D6-EDCA-559C0B6E1930}"/>
                </a:ext>
              </a:extLst>
            </p:cNvPr>
            <p:cNvCxnSpPr>
              <a:stCxn id="16" idx="6"/>
              <a:endCxn id="17" idx="2"/>
            </p:cNvCxnSpPr>
            <p:nvPr/>
          </p:nvCxnSpPr>
          <p:spPr>
            <a:xfrm>
              <a:off x="8001666" y="2918179"/>
              <a:ext cx="93564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꺾인 연결선 51">
              <a:extLst>
                <a:ext uri="{FF2B5EF4-FFF2-40B4-BE49-F238E27FC236}">
                  <a16:creationId xmlns:a16="http://schemas.microsoft.com/office/drawing/2014/main" id="{F00B5B13-AF1F-E85C-0CD7-0E6315F44F26}"/>
                </a:ext>
              </a:extLst>
            </p:cNvPr>
            <p:cNvCxnSpPr>
              <a:stCxn id="17" idx="4"/>
              <a:endCxn id="18" idx="0"/>
            </p:cNvCxnSpPr>
            <p:nvPr/>
          </p:nvCxnSpPr>
          <p:spPr>
            <a:xfrm rot="5400000">
              <a:off x="5556989" y="611563"/>
              <a:ext cx="1073708" cy="7126941"/>
            </a:xfrm>
            <a:prstGeom prst="bentConnector3">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4BE56EB-92B8-C78F-BCDD-E3CA40C3F900}"/>
                </a:ext>
              </a:extLst>
            </p:cNvPr>
            <p:cNvCxnSpPr>
              <a:stCxn id="18" idx="6"/>
              <a:endCxn id="19" idx="2"/>
            </p:cNvCxnSpPr>
            <p:nvPr/>
          </p:nvCxnSpPr>
          <p:spPr>
            <a:xfrm>
              <a:off x="3250372" y="5431887"/>
              <a:ext cx="93564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6326CBA-C893-F82F-5E03-DE050ADD2263}"/>
                </a:ext>
              </a:extLst>
            </p:cNvPr>
            <p:cNvCxnSpPr>
              <a:stCxn id="19" idx="6"/>
              <a:endCxn id="20" idx="2"/>
            </p:cNvCxnSpPr>
            <p:nvPr/>
          </p:nvCxnSpPr>
          <p:spPr>
            <a:xfrm>
              <a:off x="5626019" y="5431887"/>
              <a:ext cx="93564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BBB13320-F31D-D5C8-2451-B1B0F0429315}"/>
                </a:ext>
              </a:extLst>
            </p:cNvPr>
            <p:cNvCxnSpPr>
              <a:stCxn id="20" idx="6"/>
              <a:endCxn id="21" idx="2"/>
            </p:cNvCxnSpPr>
            <p:nvPr/>
          </p:nvCxnSpPr>
          <p:spPr>
            <a:xfrm>
              <a:off x="8001666" y="5431887"/>
              <a:ext cx="93564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AAD90B4-A4C6-BDE5-3446-B5DA3578CBA0}"/>
                </a:ext>
              </a:extLst>
            </p:cNvPr>
            <p:cNvSpPr txBox="1"/>
            <p:nvPr/>
          </p:nvSpPr>
          <p:spPr>
            <a:xfrm>
              <a:off x="229432" y="3680228"/>
              <a:ext cx="2095914" cy="842913"/>
            </a:xfrm>
            <a:prstGeom prst="rect">
              <a:avLst/>
            </a:prstGeom>
            <a:noFill/>
          </p:spPr>
          <p:txBody>
            <a:bodyPr wrap="square" lIns="0" tIns="0" rIns="0" bIns="0" rtlCol="0" anchor="t" anchorCtr="0">
              <a:spAutoFit/>
            </a:bodyPr>
            <a:lstStyle>
              <a:defPPr>
                <a:defRPr lang="ko-KR"/>
              </a:defPPr>
              <a:lvl1pPr>
                <a:buClr>
                  <a:schemeClr val="tx1">
                    <a:lumMod val="50000"/>
                    <a:lumOff val="50000"/>
                  </a:schemeClr>
                </a:buClr>
                <a:defRPr sz="1300">
                  <a:solidFill>
                    <a:prstClr val="black"/>
                  </a:solidFill>
                  <a:latin typeface="YDIYGo530" panose="02030504000101010101" pitchFamily="18" charset="-127"/>
                  <a:ea typeface="YDIYGo530" panose="02030504000101010101" pitchFamily="18" charset="-127"/>
                </a:defRPr>
              </a:lvl1pPr>
            </a:lstStyle>
            <a:p>
              <a:pPr marL="219273" indent="-219273" defTabSz="742954" fontAlgn="base">
                <a:lnSpc>
                  <a:spcPct val="110000"/>
                </a:lnSpc>
                <a:spcBef>
                  <a:spcPts val="163"/>
                </a:spcBef>
                <a:buClr>
                  <a:srgbClr val="366EAC"/>
                </a:buClr>
                <a:buSzPct val="90000"/>
                <a:buFont typeface="Wingdings 2" panose="05020102010507070707" pitchFamily="18" charset="2"/>
                <a:buChar char=""/>
                <a:defRPr/>
              </a:pPr>
              <a:r>
                <a:rPr kumimoji="1" lang="en" altLang="en-US"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rPr>
                <a:t>Confirm project scope</a:t>
              </a:r>
              <a:endParaRPr kumimoji="1" lang="en-US" altLang="ko-KR"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endParaRPr>
            </a:p>
            <a:p>
              <a:pPr marL="219273" indent="-219273" defTabSz="742954" fontAlgn="base">
                <a:lnSpc>
                  <a:spcPct val="110000"/>
                </a:lnSpc>
                <a:spcBef>
                  <a:spcPts val="163"/>
                </a:spcBef>
                <a:buClr>
                  <a:srgbClr val="366EAC"/>
                </a:buClr>
                <a:buSzPct val="90000"/>
                <a:buFont typeface="Wingdings 2" panose="05020102010507070707" pitchFamily="18" charset="2"/>
                <a:buChar char=""/>
                <a:defRPr/>
              </a:pPr>
              <a:r>
                <a:rPr kumimoji="1" lang="en" altLang="ko-KR" sz="731" spc="-41" dirty="0">
                  <a:ln>
                    <a:solidFill>
                      <a:srgbClr val="000000">
                        <a:alpha val="0"/>
                      </a:srgbClr>
                    </a:solidFill>
                  </a:ln>
                  <a:solidFill>
                    <a:schemeClr val="tx1">
                      <a:lumMod val="85000"/>
                      <a:lumOff val="15000"/>
                    </a:schemeClr>
                  </a:solidFill>
                  <a:latin typeface="+mj-ea"/>
                  <a:ea typeface="+mj-ea"/>
                </a:rPr>
                <a:t>WBS </a:t>
              </a:r>
              <a:r>
                <a:rPr kumimoji="1" lang="en" altLang="en-US" sz="731" spc="-41" dirty="0">
                  <a:ln>
                    <a:solidFill>
                      <a:srgbClr val="000000">
                        <a:alpha val="0"/>
                      </a:srgbClr>
                    </a:solidFill>
                  </a:ln>
                  <a:solidFill>
                    <a:schemeClr val="tx1">
                      <a:lumMod val="85000"/>
                      <a:lumOff val="15000"/>
                    </a:schemeClr>
                  </a:solidFill>
                  <a:latin typeface="+mj-ea"/>
                  <a:ea typeface="+mj-ea"/>
                </a:rPr>
                <a:t>confirmed </a:t>
              </a:r>
              <a:endParaRPr kumimoji="1" lang="en-US" altLang="ko-KR" sz="731" spc="-41" dirty="0">
                <a:ln>
                  <a:solidFill>
                    <a:srgbClr val="000000">
                      <a:alpha val="0"/>
                    </a:srgbClr>
                  </a:solidFill>
                </a:ln>
                <a:solidFill>
                  <a:schemeClr val="tx1">
                    <a:lumMod val="85000"/>
                    <a:lumOff val="15000"/>
                  </a:schemeClr>
                </a:solidFill>
                <a:latin typeface="+mj-ea"/>
                <a:ea typeface="+mj-ea"/>
              </a:endParaRPr>
            </a:p>
            <a:p>
              <a:pPr marL="219273" indent="-219273" defTabSz="742954" fontAlgn="base">
                <a:lnSpc>
                  <a:spcPct val="110000"/>
                </a:lnSpc>
                <a:spcBef>
                  <a:spcPts val="163"/>
                </a:spcBef>
                <a:buClr>
                  <a:srgbClr val="366EAC"/>
                </a:buClr>
                <a:buSzPct val="90000"/>
                <a:buFont typeface="Wingdings 2" panose="05020102010507070707" pitchFamily="18" charset="2"/>
                <a:buChar char=""/>
                <a:defRPr/>
              </a:pPr>
              <a:r>
                <a:rPr kumimoji="1" lang="en" altLang="ko-KR" sz="731" spc="-41" dirty="0">
                  <a:ln>
                    <a:solidFill>
                      <a:srgbClr val="000000">
                        <a:alpha val="0"/>
                      </a:srgbClr>
                    </a:solidFill>
                  </a:ln>
                  <a:solidFill>
                    <a:schemeClr val="tx1">
                      <a:lumMod val="85000"/>
                      <a:lumOff val="15000"/>
                    </a:schemeClr>
                  </a:solidFill>
                  <a:latin typeface="+mj-ea"/>
                  <a:ea typeface="+mj-ea"/>
                </a:rPr>
                <a:t>Backlog </a:t>
              </a:r>
              <a:r>
                <a:rPr kumimoji="1" lang="en" altLang="en-US" sz="731" spc="-41" dirty="0">
                  <a:ln>
                    <a:solidFill>
                      <a:srgbClr val="000000">
                        <a:alpha val="0"/>
                      </a:srgbClr>
                    </a:solidFill>
                  </a:ln>
                  <a:solidFill>
                    <a:schemeClr val="tx1">
                      <a:lumMod val="85000"/>
                      <a:lumOff val="15000"/>
                    </a:schemeClr>
                  </a:solidFill>
                  <a:latin typeface="+mj-ea"/>
                  <a:ea typeface="+mj-ea"/>
                </a:rPr>
                <a:t>based on </a:t>
              </a:r>
              <a:r>
                <a:rPr kumimoji="1" lang="en" altLang="ko-KR" sz="731" spc="-41" dirty="0">
                  <a:ln>
                    <a:solidFill>
                      <a:srgbClr val="000000">
                        <a:alpha val="0"/>
                      </a:srgbClr>
                    </a:solidFill>
                  </a:ln>
                  <a:solidFill>
                    <a:schemeClr val="tx1">
                      <a:lumMod val="85000"/>
                      <a:lumOff val="15000"/>
                    </a:schemeClr>
                  </a:solidFill>
                  <a:latin typeface="+mj-ea"/>
                  <a:ea typeface="+mj-ea"/>
                </a:rPr>
                <a:t>WBS  </a:t>
              </a:r>
            </a:p>
            <a:p>
              <a:pPr marL="219273" indent="-219273" defTabSz="742954" fontAlgn="base">
                <a:lnSpc>
                  <a:spcPct val="110000"/>
                </a:lnSpc>
                <a:spcBef>
                  <a:spcPts val="163"/>
                </a:spcBef>
                <a:buClr>
                  <a:srgbClr val="366EAC"/>
                </a:buClr>
                <a:buSzPct val="90000"/>
                <a:buFont typeface="Wingdings 2" panose="05020102010507070707" pitchFamily="18" charset="2"/>
                <a:buChar char=""/>
                <a:defRPr/>
              </a:pPr>
              <a:r>
                <a:rPr kumimoji="1" lang="en" altLang="en-US" sz="731" spc="-41" dirty="0">
                  <a:ln>
                    <a:solidFill>
                      <a:srgbClr val="000000">
                        <a:alpha val="0"/>
                      </a:srgbClr>
                    </a:solidFill>
                  </a:ln>
                  <a:solidFill>
                    <a:schemeClr val="tx1">
                      <a:lumMod val="85000"/>
                      <a:lumOff val="15000"/>
                    </a:schemeClr>
                  </a:solidFill>
                  <a:latin typeface="+mj-ea"/>
                  <a:ea typeface="+mj-ea"/>
                </a:rPr>
                <a:t>Establish monitoring for visualization and quantitative measurement  </a:t>
              </a:r>
              <a:endParaRPr lang="en-US" altLang="ko-KR" sz="731" dirty="0">
                <a:solidFill>
                  <a:schemeClr val="tx1">
                    <a:lumMod val="85000"/>
                    <a:lumOff val="15000"/>
                  </a:schemeClr>
                </a:solidFill>
                <a:latin typeface="+mj-ea"/>
                <a:ea typeface="+mj-ea"/>
              </a:endParaRPr>
            </a:p>
          </p:txBody>
        </p:sp>
        <p:sp>
          <p:nvSpPr>
            <p:cNvPr id="29" name="TextBox 28">
              <a:extLst>
                <a:ext uri="{FF2B5EF4-FFF2-40B4-BE49-F238E27FC236}">
                  <a16:creationId xmlns:a16="http://schemas.microsoft.com/office/drawing/2014/main" id="{F34FCB32-96DF-A700-B7EE-DD65FFC06BB5}"/>
                </a:ext>
              </a:extLst>
            </p:cNvPr>
            <p:cNvSpPr txBox="1"/>
            <p:nvPr/>
          </p:nvSpPr>
          <p:spPr>
            <a:xfrm>
              <a:off x="4082981" y="3680228"/>
              <a:ext cx="2044465" cy="659115"/>
            </a:xfrm>
            <a:prstGeom prst="rect">
              <a:avLst/>
            </a:prstGeom>
            <a:noFill/>
          </p:spPr>
          <p:txBody>
            <a:bodyPr wrap="square" lIns="0" tIns="0" rIns="0" bIns="0" rtlCol="0" anchor="t" anchorCtr="0">
              <a:spAutoFit/>
            </a:bodyPr>
            <a:lstStyle>
              <a:defPPr>
                <a:defRPr lang="ko-KR"/>
              </a:defPPr>
              <a:lvl1pPr>
                <a:buClr>
                  <a:schemeClr val="tx1">
                    <a:lumMod val="50000"/>
                    <a:lumOff val="50000"/>
                  </a:schemeClr>
                </a:buClr>
                <a:defRPr sz="1300">
                  <a:solidFill>
                    <a:prstClr val="black"/>
                  </a:solidFill>
                  <a:latin typeface="YDIYGo530" panose="02030504000101010101" pitchFamily="18" charset="-127"/>
                  <a:ea typeface="YDIYGo530" panose="02030504000101010101" pitchFamily="18" charset="-127"/>
                </a:defRPr>
              </a:lvl1pPr>
            </a:lstStyle>
            <a:p>
              <a:pPr marL="219273" indent="-219273" defTabSz="742954" fontAlgn="base">
                <a:lnSpc>
                  <a:spcPct val="110000"/>
                </a:lnSpc>
                <a:spcBef>
                  <a:spcPts val="163"/>
                </a:spcBef>
                <a:buClr>
                  <a:srgbClr val="366EAC"/>
                </a:buClr>
                <a:buSzPct val="90000"/>
                <a:buFont typeface="Wingdings 2" panose="05020102010507070707" pitchFamily="18" charset="2"/>
                <a:buChar char=""/>
                <a:defRPr/>
              </a:pPr>
              <a:r>
                <a:rPr kumimoji="1" lang="en" altLang="en-US"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rPr>
                <a:t>Configuration management process definition</a:t>
              </a:r>
              <a:endParaRPr kumimoji="1" lang="en-US" altLang="ko-KR"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endParaRPr>
            </a:p>
            <a:p>
              <a:pPr marL="219273" indent="-219273" defTabSz="742954" fontAlgn="base">
                <a:lnSpc>
                  <a:spcPct val="110000"/>
                </a:lnSpc>
                <a:spcBef>
                  <a:spcPts val="163"/>
                </a:spcBef>
                <a:buClr>
                  <a:srgbClr val="366EAC"/>
                </a:buClr>
                <a:buSzPct val="90000"/>
                <a:buFont typeface="Wingdings 2" panose="05020102010507070707" pitchFamily="18" charset="2"/>
                <a:buChar char=""/>
                <a:defRPr/>
              </a:pPr>
              <a:r>
                <a:rPr kumimoji="1" lang="en" altLang="en-US"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rPr>
                <a:t>Specify branch strategy</a:t>
              </a:r>
              <a:endParaRPr kumimoji="1" lang="en-US" altLang="ko-KR"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endParaRPr>
            </a:p>
            <a:p>
              <a:pPr marL="219273" indent="-219273" defTabSz="742954" fontAlgn="base">
                <a:lnSpc>
                  <a:spcPct val="110000"/>
                </a:lnSpc>
                <a:spcBef>
                  <a:spcPts val="163"/>
                </a:spcBef>
                <a:buClr>
                  <a:srgbClr val="366EAC"/>
                </a:buClr>
                <a:buSzPct val="90000"/>
                <a:buFont typeface="Wingdings 2" panose="05020102010507070707" pitchFamily="18" charset="2"/>
                <a:buChar char=""/>
                <a:defRPr/>
              </a:pPr>
              <a:r>
                <a:rPr kumimoji="1" lang="en" altLang="en-US"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rPr>
                <a:t>Provides standards for branch names</a:t>
              </a:r>
              <a:endParaRPr lang="en-US" altLang="ko-KR" sz="731" dirty="0">
                <a:solidFill>
                  <a:schemeClr val="tx1">
                    <a:lumMod val="85000"/>
                    <a:lumOff val="15000"/>
                  </a:schemeClr>
                </a:solidFill>
                <a:latin typeface="+mj-ea"/>
                <a:ea typeface="+mj-ea"/>
              </a:endParaRPr>
            </a:p>
          </p:txBody>
        </p:sp>
        <p:sp>
          <p:nvSpPr>
            <p:cNvPr id="30" name="TextBox 29">
              <a:extLst>
                <a:ext uri="{FF2B5EF4-FFF2-40B4-BE49-F238E27FC236}">
                  <a16:creationId xmlns:a16="http://schemas.microsoft.com/office/drawing/2014/main" id="{3689B988-EE47-C0EF-61D7-24C9AAFCEF3B}"/>
                </a:ext>
              </a:extLst>
            </p:cNvPr>
            <p:cNvSpPr txBox="1"/>
            <p:nvPr/>
          </p:nvSpPr>
          <p:spPr>
            <a:xfrm>
              <a:off x="6458622" y="3722846"/>
              <a:ext cx="1943100" cy="323087"/>
            </a:xfrm>
            <a:prstGeom prst="rect">
              <a:avLst/>
            </a:prstGeom>
            <a:noFill/>
          </p:spPr>
          <p:txBody>
            <a:bodyPr wrap="square" lIns="0" tIns="0" rIns="0" bIns="0" rtlCol="0" anchor="t" anchorCtr="0">
              <a:spAutoFit/>
            </a:bodyPr>
            <a:lstStyle>
              <a:defPPr>
                <a:defRPr lang="ko-KR"/>
              </a:defPPr>
              <a:lvl1pPr>
                <a:buClr>
                  <a:schemeClr val="tx1">
                    <a:lumMod val="50000"/>
                    <a:lumOff val="50000"/>
                  </a:schemeClr>
                </a:buClr>
                <a:defRPr sz="1300">
                  <a:solidFill>
                    <a:prstClr val="black"/>
                  </a:solidFill>
                  <a:latin typeface="YDIYGo530" panose="02030504000101010101" pitchFamily="18" charset="-127"/>
                  <a:ea typeface="YDIYGo530" panose="02030504000101010101" pitchFamily="18" charset="-127"/>
                </a:defRPr>
              </a:lvl1pPr>
            </a:lstStyle>
            <a:p>
              <a:pPr marL="219273" indent="-219273" defTabSz="742954" fontAlgn="base">
                <a:lnSpc>
                  <a:spcPct val="110000"/>
                </a:lnSpc>
                <a:spcBef>
                  <a:spcPts val="163"/>
                </a:spcBef>
                <a:buClr>
                  <a:srgbClr val="366EAC"/>
                </a:buClr>
                <a:buSzPct val="90000"/>
                <a:buFont typeface="Wingdings 2" panose="05020102010507070707" pitchFamily="18" charset="2"/>
                <a:buChar char=""/>
                <a:defRPr/>
              </a:pPr>
              <a:r>
                <a:rPr kumimoji="1" lang="en" altLang="en-US"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rPr>
                <a:t>Code Review Principles</a:t>
              </a:r>
              <a:endParaRPr kumimoji="1" lang="en-US" altLang="ko-KR"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endParaRPr>
            </a:p>
            <a:p>
              <a:pPr marL="219273" indent="-219273" defTabSz="742954" fontAlgn="base">
                <a:lnSpc>
                  <a:spcPct val="110000"/>
                </a:lnSpc>
                <a:spcBef>
                  <a:spcPts val="163"/>
                </a:spcBef>
                <a:buClr>
                  <a:srgbClr val="366EAC"/>
                </a:buClr>
                <a:buSzPct val="90000"/>
                <a:buFont typeface="Wingdings 2" panose="05020102010507070707" pitchFamily="18" charset="2"/>
                <a:buChar char=""/>
                <a:defRPr/>
              </a:pPr>
              <a:r>
                <a:rPr kumimoji="1" lang="en" altLang="en-US"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rPr>
                <a:t>Static </a:t>
              </a:r>
              <a:r>
                <a:rPr kumimoji="1" lang="en" altLang="ko-KR"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rPr>
                <a:t>/ </a:t>
              </a:r>
              <a:r>
                <a:rPr kumimoji="1" lang="en" altLang="en-US"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rPr>
                <a:t>security policy reflection</a:t>
              </a:r>
              <a:endParaRPr lang="en-US" altLang="ko-KR" sz="731" dirty="0">
                <a:solidFill>
                  <a:schemeClr val="tx1">
                    <a:lumMod val="85000"/>
                    <a:lumOff val="15000"/>
                  </a:schemeClr>
                </a:solidFill>
                <a:latin typeface="+mj-ea"/>
                <a:ea typeface="+mj-ea"/>
              </a:endParaRPr>
            </a:p>
          </p:txBody>
        </p:sp>
        <p:sp>
          <p:nvSpPr>
            <p:cNvPr id="31" name="TextBox 30">
              <a:extLst>
                <a:ext uri="{FF2B5EF4-FFF2-40B4-BE49-F238E27FC236}">
                  <a16:creationId xmlns:a16="http://schemas.microsoft.com/office/drawing/2014/main" id="{5C88ED08-3739-DA9E-DE2A-B58AF2921BC8}"/>
                </a:ext>
              </a:extLst>
            </p:cNvPr>
            <p:cNvSpPr txBox="1"/>
            <p:nvPr/>
          </p:nvSpPr>
          <p:spPr>
            <a:xfrm>
              <a:off x="10471789" y="2126956"/>
              <a:ext cx="1800225" cy="1299606"/>
            </a:xfrm>
            <a:prstGeom prst="rect">
              <a:avLst/>
            </a:prstGeom>
            <a:noFill/>
          </p:spPr>
          <p:txBody>
            <a:bodyPr wrap="square" lIns="0" tIns="0" rIns="0" bIns="0" rtlCol="0" anchor="t" anchorCtr="0">
              <a:spAutoFit/>
            </a:bodyPr>
            <a:lstStyle>
              <a:defPPr>
                <a:defRPr lang="ko-KR"/>
              </a:defPPr>
              <a:lvl1pPr>
                <a:buClr>
                  <a:schemeClr val="tx1">
                    <a:lumMod val="50000"/>
                    <a:lumOff val="50000"/>
                  </a:schemeClr>
                </a:buClr>
                <a:defRPr sz="1300">
                  <a:solidFill>
                    <a:prstClr val="black"/>
                  </a:solidFill>
                  <a:latin typeface="YDIYGo530" panose="02030504000101010101" pitchFamily="18" charset="-127"/>
                  <a:ea typeface="YDIYGo530" panose="02030504000101010101" pitchFamily="18" charset="-127"/>
                </a:defRPr>
              </a:lvl1pPr>
            </a:lstStyle>
            <a:p>
              <a:pPr marL="219273" indent="-219273" defTabSz="742954" fontAlgn="base">
                <a:lnSpc>
                  <a:spcPct val="110000"/>
                </a:lnSpc>
                <a:spcBef>
                  <a:spcPts val="163"/>
                </a:spcBef>
                <a:buClr>
                  <a:srgbClr val="366EAC"/>
                </a:buClr>
                <a:buSzPct val="90000"/>
                <a:buFont typeface="Wingdings 2" panose="05020102010507070707" pitchFamily="18" charset="2"/>
                <a:buChar char=""/>
                <a:defRPr/>
              </a:pPr>
              <a:r>
                <a:rPr kumimoji="1" lang="en" altLang="en-US"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rPr>
                <a:t>Test Plan </a:t>
              </a:r>
              <a:r>
                <a:rPr kumimoji="1" lang="en" altLang="ko-KR"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rPr>
                <a:t>( </a:t>
              </a:r>
              <a:r>
                <a:rPr kumimoji="1" lang="en" altLang="en-US"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rPr>
                <a:t>Functional </a:t>
              </a:r>
              <a:r>
                <a:rPr kumimoji="1" lang="en" altLang="ko-KR"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rPr>
                <a:t>/ </a:t>
              </a:r>
              <a:r>
                <a:rPr kumimoji="1" lang="en" altLang="en-US"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rPr>
                <a:t>Performance </a:t>
              </a:r>
              <a:r>
                <a:rPr kumimoji="1" lang="en" altLang="ko-KR"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rPr>
                <a:t>/ </a:t>
              </a:r>
              <a:r>
                <a:rPr kumimoji="1" lang="en" altLang="en-US"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rPr>
                <a:t>Security </a:t>
              </a:r>
              <a:r>
                <a:rPr kumimoji="1" lang="en" altLang="ko-KR"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rPr>
                <a:t>)</a:t>
              </a:r>
            </a:p>
            <a:p>
              <a:pPr marL="219273" indent="-219273" defTabSz="742954" fontAlgn="base">
                <a:lnSpc>
                  <a:spcPct val="110000"/>
                </a:lnSpc>
                <a:spcBef>
                  <a:spcPts val="163"/>
                </a:spcBef>
                <a:buClr>
                  <a:srgbClr val="366EAC"/>
                </a:buClr>
                <a:buSzPct val="90000"/>
                <a:buFont typeface="Wingdings 2" panose="05020102010507070707" pitchFamily="18" charset="2"/>
                <a:buChar char=""/>
                <a:defRPr/>
              </a:pPr>
              <a:r>
                <a:rPr kumimoji="1" lang="en" altLang="ko-KR" sz="731" spc="-41" dirty="0">
                  <a:ln>
                    <a:solidFill>
                      <a:srgbClr val="000000">
                        <a:alpha val="0"/>
                      </a:srgbClr>
                    </a:solidFill>
                  </a:ln>
                  <a:solidFill>
                    <a:schemeClr val="tx1">
                      <a:lumMod val="85000"/>
                      <a:lumOff val="15000"/>
                    </a:schemeClr>
                  </a:solidFill>
                  <a:latin typeface="+mj-ea"/>
                  <a:ea typeface="+mj-ea"/>
                </a:rPr>
                <a:t>API </a:t>
              </a:r>
              <a:r>
                <a:rPr kumimoji="1" lang="en" altLang="en-US" sz="731" spc="-41" dirty="0">
                  <a:ln>
                    <a:solidFill>
                      <a:srgbClr val="000000">
                        <a:alpha val="0"/>
                      </a:srgbClr>
                    </a:solidFill>
                  </a:ln>
                  <a:solidFill>
                    <a:schemeClr val="tx1">
                      <a:lumMod val="85000"/>
                      <a:lumOff val="15000"/>
                    </a:schemeClr>
                  </a:solidFill>
                  <a:latin typeface="+mj-ea"/>
                  <a:ea typeface="+mj-ea"/>
                </a:rPr>
                <a:t>Automation Test Scripting</a:t>
              </a:r>
              <a:endParaRPr kumimoji="1" lang="en-US" altLang="ko-KR" sz="731" spc="-41" dirty="0">
                <a:ln>
                  <a:solidFill>
                    <a:srgbClr val="000000">
                      <a:alpha val="0"/>
                    </a:srgbClr>
                  </a:solidFill>
                </a:ln>
                <a:solidFill>
                  <a:schemeClr val="tx1">
                    <a:lumMod val="85000"/>
                    <a:lumOff val="15000"/>
                  </a:schemeClr>
                </a:solidFill>
                <a:latin typeface="+mj-ea"/>
                <a:ea typeface="+mj-ea"/>
              </a:endParaRPr>
            </a:p>
            <a:p>
              <a:pPr marL="219273" indent="-219273" defTabSz="742954" fontAlgn="base">
                <a:lnSpc>
                  <a:spcPct val="110000"/>
                </a:lnSpc>
                <a:spcBef>
                  <a:spcPts val="163"/>
                </a:spcBef>
                <a:buClr>
                  <a:srgbClr val="366EAC"/>
                </a:buClr>
                <a:buSzPct val="90000"/>
                <a:buFont typeface="Wingdings 2" panose="05020102010507070707" pitchFamily="18" charset="2"/>
                <a:buChar char=""/>
                <a:defRPr/>
              </a:pPr>
              <a:r>
                <a:rPr kumimoji="1" lang="en" altLang="en-US" sz="731" spc="-41" dirty="0">
                  <a:ln>
                    <a:solidFill>
                      <a:srgbClr val="000000">
                        <a:alpha val="0"/>
                      </a:srgbClr>
                    </a:solidFill>
                  </a:ln>
                  <a:solidFill>
                    <a:schemeClr val="tx1">
                      <a:lumMod val="85000"/>
                      <a:lumOff val="15000"/>
                    </a:schemeClr>
                  </a:solidFill>
                  <a:latin typeface="+mj-ea"/>
                  <a:ea typeface="+mj-ea"/>
                </a:rPr>
                <a:t>model testing statistical </a:t>
              </a:r>
              <a:r>
                <a:rPr kumimoji="1" lang="en" altLang="ko-KR" sz="731" spc="-41" dirty="0">
                  <a:ln>
                    <a:solidFill>
                      <a:srgbClr val="000000">
                        <a:alpha val="0"/>
                      </a:srgbClr>
                    </a:solidFill>
                  </a:ln>
                  <a:solidFill>
                    <a:schemeClr val="tx1">
                      <a:lumMod val="85000"/>
                      <a:lumOff val="15000"/>
                    </a:schemeClr>
                  </a:solidFill>
                  <a:latin typeface="+mj-ea"/>
                  <a:ea typeface="+mj-ea"/>
                </a:rPr>
                <a:t>( </a:t>
              </a:r>
              <a:r>
                <a:rPr kumimoji="1" lang="en" altLang="en-US" sz="731" spc="-41" dirty="0">
                  <a:ln>
                    <a:solidFill>
                      <a:srgbClr val="000000">
                        <a:alpha val="0"/>
                      </a:srgbClr>
                    </a:solidFill>
                  </a:ln>
                  <a:solidFill>
                    <a:schemeClr val="tx1">
                      <a:lumMod val="85000"/>
                      <a:lumOff val="15000"/>
                    </a:schemeClr>
                  </a:solidFill>
                  <a:latin typeface="+mj-ea"/>
                  <a:ea typeface="+mj-ea"/>
                </a:rPr>
                <a:t>accuracy </a:t>
              </a:r>
              <a:r>
                <a:rPr kumimoji="1" lang="en" altLang="ko-KR" sz="731" spc="-41" dirty="0">
                  <a:ln>
                    <a:solidFill>
                      <a:srgbClr val="000000">
                        <a:alpha val="0"/>
                      </a:srgbClr>
                    </a:solidFill>
                  </a:ln>
                  <a:solidFill>
                    <a:schemeClr val="tx1">
                      <a:lumMod val="85000"/>
                      <a:lumOff val="15000"/>
                    </a:schemeClr>
                  </a:solidFill>
                  <a:latin typeface="+mj-ea"/>
                  <a:ea typeface="+mj-ea"/>
                </a:rPr>
                <a:t>, </a:t>
              </a:r>
              <a:r>
                <a:rPr kumimoji="1" lang="en" altLang="en-US" sz="731" spc="-41" dirty="0">
                  <a:ln>
                    <a:solidFill>
                      <a:srgbClr val="000000">
                        <a:alpha val="0"/>
                      </a:srgbClr>
                    </a:solidFill>
                  </a:ln>
                  <a:solidFill>
                    <a:schemeClr val="tx1">
                      <a:lumMod val="85000"/>
                      <a:lumOff val="15000"/>
                    </a:schemeClr>
                  </a:solidFill>
                  <a:latin typeface="+mj-ea"/>
                  <a:ea typeface="+mj-ea"/>
                </a:rPr>
                <a:t>precision </a:t>
              </a:r>
              <a:r>
                <a:rPr kumimoji="1" lang="en" altLang="ko-KR" sz="731" spc="-41" dirty="0">
                  <a:ln>
                    <a:solidFill>
                      <a:srgbClr val="000000">
                        <a:alpha val="0"/>
                      </a:srgbClr>
                    </a:solidFill>
                  </a:ln>
                  <a:solidFill>
                    <a:schemeClr val="tx1">
                      <a:lumMod val="85000"/>
                      <a:lumOff val="15000"/>
                    </a:schemeClr>
                  </a:solidFill>
                  <a:latin typeface="+mj-ea"/>
                  <a:ea typeface="+mj-ea"/>
                </a:rPr>
                <a:t>, </a:t>
              </a:r>
              <a:r>
                <a:rPr kumimoji="1" lang="en" altLang="en-US" sz="731" spc="-41" dirty="0">
                  <a:ln>
                    <a:solidFill>
                      <a:srgbClr val="000000">
                        <a:alpha val="0"/>
                      </a:srgbClr>
                    </a:solidFill>
                  </a:ln>
                  <a:solidFill>
                    <a:schemeClr val="tx1">
                      <a:lumMod val="85000"/>
                      <a:lumOff val="15000"/>
                    </a:schemeClr>
                  </a:solidFill>
                  <a:latin typeface="+mj-ea"/>
                  <a:ea typeface="+mj-ea"/>
                </a:rPr>
                <a:t>recall, etc. </a:t>
              </a:r>
              <a:r>
                <a:rPr kumimoji="1" lang="en" altLang="ko-KR" sz="731" spc="-41" dirty="0">
                  <a:ln>
                    <a:solidFill>
                      <a:srgbClr val="000000">
                        <a:alpha val="0"/>
                      </a:srgbClr>
                    </a:solidFill>
                  </a:ln>
                  <a:solidFill>
                    <a:schemeClr val="tx1">
                      <a:lumMod val="85000"/>
                      <a:lumOff val="15000"/>
                    </a:schemeClr>
                  </a:solidFill>
                  <a:latin typeface="+mj-ea"/>
                  <a:ea typeface="+mj-ea"/>
                </a:rPr>
                <a:t>) </a:t>
              </a:r>
              <a:r>
                <a:rPr kumimoji="1" lang="en" altLang="en-US" sz="731" spc="-41" dirty="0">
                  <a:ln>
                    <a:solidFill>
                      <a:srgbClr val="000000">
                        <a:alpha val="0"/>
                      </a:srgbClr>
                    </a:solidFill>
                  </a:ln>
                  <a:solidFill>
                    <a:schemeClr val="tx1">
                      <a:lumMod val="85000"/>
                      <a:lumOff val="15000"/>
                    </a:schemeClr>
                  </a:solidFill>
                  <a:latin typeface="+mj-ea"/>
                  <a:ea typeface="+mj-ea"/>
                </a:rPr>
                <a:t>metrics and compute </a:t>
              </a:r>
              <a:r>
                <a:rPr kumimoji="1" lang="en" altLang="ko-KR" sz="731" spc="-41" dirty="0">
                  <a:ln>
                    <a:solidFill>
                      <a:srgbClr val="000000">
                        <a:alpha val="0"/>
                      </a:srgbClr>
                    </a:solidFill>
                  </a:ln>
                  <a:solidFill>
                    <a:schemeClr val="tx1">
                      <a:lumMod val="85000"/>
                      <a:lumOff val="15000"/>
                    </a:schemeClr>
                  </a:solidFill>
                  <a:latin typeface="+mj-ea"/>
                  <a:ea typeface="+mj-ea"/>
                </a:rPr>
                <a:t>( </a:t>
              </a:r>
              <a:r>
                <a:rPr kumimoji="1" lang="en" altLang="en-US" sz="731" spc="-41" dirty="0">
                  <a:ln>
                    <a:solidFill>
                      <a:srgbClr val="000000">
                        <a:alpha val="0"/>
                      </a:srgbClr>
                    </a:solidFill>
                  </a:ln>
                  <a:solidFill>
                    <a:schemeClr val="tx1">
                      <a:lumMod val="85000"/>
                      <a:lumOff val="15000"/>
                    </a:schemeClr>
                  </a:solidFill>
                  <a:latin typeface="+mj-ea"/>
                  <a:ea typeface="+mj-ea"/>
                </a:rPr>
                <a:t>average latency, etc. </a:t>
              </a:r>
              <a:r>
                <a:rPr kumimoji="1" lang="en" altLang="ko-KR" sz="731" spc="-41" dirty="0">
                  <a:ln>
                    <a:solidFill>
                      <a:srgbClr val="000000">
                        <a:alpha val="0"/>
                      </a:srgbClr>
                    </a:solidFill>
                  </a:ln>
                  <a:solidFill>
                    <a:schemeClr val="tx1">
                      <a:lumMod val="85000"/>
                      <a:lumOff val="15000"/>
                    </a:schemeClr>
                  </a:solidFill>
                  <a:latin typeface="+mj-ea"/>
                  <a:ea typeface="+mj-ea"/>
                </a:rPr>
                <a:t>) </a:t>
              </a:r>
              <a:r>
                <a:rPr kumimoji="1" lang="en" altLang="en-US" sz="731" spc="-41" dirty="0">
                  <a:ln>
                    <a:solidFill>
                      <a:srgbClr val="000000">
                        <a:alpha val="0"/>
                      </a:srgbClr>
                    </a:solidFill>
                  </a:ln>
                  <a:solidFill>
                    <a:schemeClr val="tx1">
                      <a:lumMod val="85000"/>
                      <a:lumOff val="15000"/>
                    </a:schemeClr>
                  </a:solidFill>
                  <a:latin typeface="+mj-ea"/>
                  <a:ea typeface="+mj-ea"/>
                </a:rPr>
                <a:t>metrics</a:t>
              </a:r>
              <a:endParaRPr kumimoji="1" lang="en-US" altLang="ko-KR" sz="731" spc="-41" dirty="0">
                <a:ln>
                  <a:solidFill>
                    <a:srgbClr val="000000">
                      <a:alpha val="0"/>
                    </a:srgbClr>
                  </a:solidFill>
                </a:ln>
                <a:solidFill>
                  <a:schemeClr val="tx1">
                    <a:lumMod val="85000"/>
                    <a:lumOff val="15000"/>
                  </a:schemeClr>
                </a:solidFill>
                <a:latin typeface="+mj-ea"/>
                <a:ea typeface="+mj-ea"/>
              </a:endParaRPr>
            </a:p>
            <a:p>
              <a:pPr marL="219273" indent="-219273" defTabSz="742954" fontAlgn="base">
                <a:lnSpc>
                  <a:spcPct val="110000"/>
                </a:lnSpc>
                <a:spcBef>
                  <a:spcPts val="163"/>
                </a:spcBef>
                <a:buClr>
                  <a:srgbClr val="366EAC"/>
                </a:buClr>
                <a:buSzPct val="90000"/>
                <a:buFont typeface="Wingdings 2" panose="05020102010507070707" pitchFamily="18" charset="2"/>
                <a:buChar char=""/>
                <a:defRPr/>
              </a:pPr>
              <a:endParaRPr lang="en-US" altLang="ko-KR" sz="731" dirty="0">
                <a:solidFill>
                  <a:schemeClr val="tx1">
                    <a:lumMod val="85000"/>
                    <a:lumOff val="15000"/>
                  </a:schemeClr>
                </a:solidFill>
                <a:latin typeface="+mj-ea"/>
                <a:ea typeface="+mj-ea"/>
              </a:endParaRPr>
            </a:p>
          </p:txBody>
        </p:sp>
        <p:sp>
          <p:nvSpPr>
            <p:cNvPr id="32" name="TextBox 31">
              <a:extLst>
                <a:ext uri="{FF2B5EF4-FFF2-40B4-BE49-F238E27FC236}">
                  <a16:creationId xmlns:a16="http://schemas.microsoft.com/office/drawing/2014/main" id="{9A6217AB-BA55-78F2-AD58-5BD50E4592B1}"/>
                </a:ext>
              </a:extLst>
            </p:cNvPr>
            <p:cNvSpPr txBox="1"/>
            <p:nvPr/>
          </p:nvSpPr>
          <p:spPr>
            <a:xfrm>
              <a:off x="4082981" y="6162125"/>
              <a:ext cx="1935940" cy="323087"/>
            </a:xfrm>
            <a:prstGeom prst="rect">
              <a:avLst/>
            </a:prstGeom>
            <a:noFill/>
          </p:spPr>
          <p:txBody>
            <a:bodyPr wrap="square" lIns="0" tIns="0" rIns="0" bIns="0" rtlCol="0" anchor="t" anchorCtr="0">
              <a:spAutoFit/>
            </a:bodyPr>
            <a:lstStyle>
              <a:defPPr>
                <a:defRPr lang="ko-KR"/>
              </a:defPPr>
              <a:lvl1pPr>
                <a:buClr>
                  <a:schemeClr val="tx1">
                    <a:lumMod val="50000"/>
                    <a:lumOff val="50000"/>
                  </a:schemeClr>
                </a:buClr>
                <a:defRPr sz="1300">
                  <a:solidFill>
                    <a:prstClr val="black"/>
                  </a:solidFill>
                  <a:latin typeface="YDIYGo530" panose="02030504000101010101" pitchFamily="18" charset="-127"/>
                  <a:ea typeface="YDIYGo530" panose="02030504000101010101" pitchFamily="18" charset="-127"/>
                </a:defRPr>
              </a:lvl1pPr>
            </a:lstStyle>
            <a:p>
              <a:pPr marL="219273" indent="-219273" defTabSz="742954" fontAlgn="base">
                <a:lnSpc>
                  <a:spcPct val="110000"/>
                </a:lnSpc>
                <a:spcBef>
                  <a:spcPts val="163"/>
                </a:spcBef>
                <a:buClr>
                  <a:srgbClr val="366EAC"/>
                </a:buClr>
                <a:buSzPct val="90000"/>
                <a:buFont typeface="Wingdings 2" panose="05020102010507070707" pitchFamily="18" charset="2"/>
                <a:buChar char=""/>
                <a:defRPr/>
              </a:pPr>
              <a:r>
                <a:rPr kumimoji="1" lang="en" altLang="en-US"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rPr>
                <a:t>Check artifacts to be distributed</a:t>
              </a:r>
              <a:endParaRPr kumimoji="1" lang="en-US" altLang="ko-KR"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endParaRPr>
            </a:p>
            <a:p>
              <a:pPr marL="219273" indent="-219273" defTabSz="742954" fontAlgn="base">
                <a:lnSpc>
                  <a:spcPct val="110000"/>
                </a:lnSpc>
                <a:spcBef>
                  <a:spcPts val="163"/>
                </a:spcBef>
                <a:buClr>
                  <a:srgbClr val="366EAC"/>
                </a:buClr>
                <a:buSzPct val="90000"/>
                <a:buFont typeface="Wingdings 2" panose="05020102010507070707" pitchFamily="18" charset="2"/>
                <a:buChar char=""/>
                <a:defRPr/>
              </a:pPr>
              <a:r>
                <a:rPr kumimoji="1" lang="en" altLang="en-US"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rPr>
                <a:t>Establish a distribution strategy</a:t>
              </a:r>
              <a:endParaRPr lang="en-US" altLang="ko-KR" sz="731" dirty="0">
                <a:solidFill>
                  <a:schemeClr val="tx1">
                    <a:lumMod val="85000"/>
                    <a:lumOff val="15000"/>
                  </a:schemeClr>
                </a:solidFill>
                <a:latin typeface="+mj-ea"/>
                <a:ea typeface="+mj-ea"/>
              </a:endParaRPr>
            </a:p>
          </p:txBody>
        </p:sp>
        <p:sp>
          <p:nvSpPr>
            <p:cNvPr id="33" name="TextBox 32">
              <a:extLst>
                <a:ext uri="{FF2B5EF4-FFF2-40B4-BE49-F238E27FC236}">
                  <a16:creationId xmlns:a16="http://schemas.microsoft.com/office/drawing/2014/main" id="{C3C9C968-0CF4-62F8-C6BB-354DAD775342}"/>
                </a:ext>
              </a:extLst>
            </p:cNvPr>
            <p:cNvSpPr txBox="1"/>
            <p:nvPr/>
          </p:nvSpPr>
          <p:spPr>
            <a:xfrm>
              <a:off x="10428892" y="4865577"/>
              <a:ext cx="1768132" cy="1178943"/>
            </a:xfrm>
            <a:prstGeom prst="rect">
              <a:avLst/>
            </a:prstGeom>
            <a:noFill/>
          </p:spPr>
          <p:txBody>
            <a:bodyPr wrap="square" lIns="0" tIns="0" rIns="0" bIns="0" rtlCol="0" anchor="t" anchorCtr="0">
              <a:spAutoFit/>
            </a:bodyPr>
            <a:lstStyle>
              <a:defPPr>
                <a:defRPr lang="ko-KR"/>
              </a:defPPr>
              <a:lvl1pPr>
                <a:buClr>
                  <a:schemeClr val="tx1">
                    <a:lumMod val="50000"/>
                    <a:lumOff val="50000"/>
                  </a:schemeClr>
                </a:buClr>
                <a:defRPr sz="1300">
                  <a:solidFill>
                    <a:prstClr val="black"/>
                  </a:solidFill>
                  <a:latin typeface="YDIYGo530" panose="02030504000101010101" pitchFamily="18" charset="-127"/>
                  <a:ea typeface="YDIYGo530" panose="02030504000101010101" pitchFamily="18" charset="-127"/>
                </a:defRPr>
              </a:lvl1pPr>
            </a:lstStyle>
            <a:p>
              <a:pPr marL="219273" indent="-219273" defTabSz="742954" fontAlgn="base">
                <a:lnSpc>
                  <a:spcPct val="110000"/>
                </a:lnSpc>
                <a:spcBef>
                  <a:spcPts val="163"/>
                </a:spcBef>
                <a:buClr>
                  <a:srgbClr val="366EAC"/>
                </a:buClr>
                <a:buSzPct val="90000"/>
                <a:buFont typeface="Wingdings 2" panose="05020102010507070707" pitchFamily="18" charset="2"/>
                <a:buChar char=""/>
                <a:defRPr/>
              </a:pPr>
              <a:r>
                <a:rPr kumimoji="1" lang="en" altLang="en-US"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rPr>
                <a:t>Confirm operational workflow</a:t>
              </a:r>
              <a:endParaRPr kumimoji="1" lang="en-US" altLang="ko-KR" sz="731" spc="-41" dirty="0">
                <a:ln>
                  <a:solidFill>
                    <a:srgbClr val="000000">
                      <a:alpha val="0"/>
                    </a:srgbClr>
                  </a:solidFill>
                </a:ln>
                <a:solidFill>
                  <a:schemeClr val="tx1">
                    <a:lumMod val="85000"/>
                    <a:lumOff val="15000"/>
                  </a:schemeClr>
                </a:solidFill>
                <a:latin typeface="+mj-ea"/>
                <a:ea typeface="+mj-ea"/>
                <a:cs typeface="Pretendard Light" panose="02000403000000020004" pitchFamily="50" charset="-127"/>
              </a:endParaRPr>
            </a:p>
            <a:p>
              <a:pPr marL="219273" indent="-219273" defTabSz="742954" fontAlgn="base">
                <a:lnSpc>
                  <a:spcPct val="110000"/>
                </a:lnSpc>
                <a:spcBef>
                  <a:spcPts val="163"/>
                </a:spcBef>
                <a:buClr>
                  <a:srgbClr val="366EAC"/>
                </a:buClr>
                <a:buSzPct val="90000"/>
                <a:buFont typeface="Wingdings 2" panose="05020102010507070707" pitchFamily="18" charset="2"/>
                <a:buChar char=""/>
                <a:defRPr/>
              </a:pPr>
              <a:r>
                <a:rPr kumimoji="1" lang="en" altLang="en-US" sz="731" spc="-41" dirty="0">
                  <a:ln>
                    <a:solidFill>
                      <a:srgbClr val="000000">
                        <a:alpha val="0"/>
                      </a:srgbClr>
                    </a:solidFill>
                  </a:ln>
                  <a:solidFill>
                    <a:schemeClr val="tx1">
                      <a:lumMod val="85000"/>
                      <a:lumOff val="15000"/>
                    </a:schemeClr>
                  </a:solidFill>
                  <a:latin typeface="+mj-ea"/>
                  <a:ea typeface="+mj-ea"/>
                </a:rPr>
                <a:t>Regular deployment </a:t>
              </a:r>
              <a:r>
                <a:rPr kumimoji="1" lang="en" altLang="ko-KR" sz="731" spc="-41" dirty="0">
                  <a:ln>
                    <a:solidFill>
                      <a:srgbClr val="000000">
                        <a:alpha val="0"/>
                      </a:srgbClr>
                    </a:solidFill>
                  </a:ln>
                  <a:solidFill>
                    <a:schemeClr val="tx1">
                      <a:lumMod val="85000"/>
                      <a:lumOff val="15000"/>
                    </a:schemeClr>
                  </a:solidFill>
                  <a:latin typeface="+mj-ea"/>
                  <a:ea typeface="+mj-ea"/>
                </a:rPr>
                <a:t>/ </a:t>
              </a:r>
              <a:r>
                <a:rPr kumimoji="1" lang="en" altLang="en-US" sz="731" spc="-41" dirty="0">
                  <a:ln>
                    <a:solidFill>
                      <a:srgbClr val="000000">
                        <a:alpha val="0"/>
                      </a:srgbClr>
                    </a:solidFill>
                  </a:ln>
                  <a:solidFill>
                    <a:schemeClr val="tx1">
                      <a:lumMod val="85000"/>
                      <a:lumOff val="15000"/>
                    </a:schemeClr>
                  </a:solidFill>
                  <a:latin typeface="+mj-ea"/>
                  <a:ea typeface="+mj-ea"/>
                </a:rPr>
                <a:t>relearn cycle</a:t>
              </a:r>
              <a:endParaRPr kumimoji="1" lang="en-US" altLang="ko-KR" sz="731" spc="-41" dirty="0">
                <a:ln>
                  <a:solidFill>
                    <a:srgbClr val="000000">
                      <a:alpha val="0"/>
                    </a:srgbClr>
                  </a:solidFill>
                </a:ln>
                <a:solidFill>
                  <a:schemeClr val="tx1">
                    <a:lumMod val="85000"/>
                    <a:lumOff val="15000"/>
                  </a:schemeClr>
                </a:solidFill>
                <a:latin typeface="+mj-ea"/>
                <a:ea typeface="+mj-ea"/>
              </a:endParaRPr>
            </a:p>
            <a:p>
              <a:pPr marL="219273" indent="-219273" defTabSz="742954" fontAlgn="base">
                <a:lnSpc>
                  <a:spcPct val="110000"/>
                </a:lnSpc>
                <a:spcBef>
                  <a:spcPts val="163"/>
                </a:spcBef>
                <a:buClr>
                  <a:srgbClr val="366EAC"/>
                </a:buClr>
                <a:buSzPct val="90000"/>
                <a:buFont typeface="Wingdings 2" panose="05020102010507070707" pitchFamily="18" charset="2"/>
                <a:buChar char=""/>
                <a:defRPr/>
              </a:pPr>
              <a:r>
                <a:rPr kumimoji="1" lang="en" altLang="en-US" sz="731" spc="-41" dirty="0" err="1">
                  <a:ln>
                    <a:solidFill>
                      <a:srgbClr val="000000">
                        <a:alpha val="0"/>
                      </a:srgbClr>
                    </a:solidFill>
                  </a:ln>
                  <a:solidFill>
                    <a:schemeClr val="tx1">
                      <a:lumMod val="85000"/>
                      <a:lumOff val="15000"/>
                    </a:schemeClr>
                  </a:solidFill>
                  <a:latin typeface="+mj-ea"/>
                  <a:ea typeface="+mj-ea"/>
                </a:rPr>
                <a:t>Hotfix </a:t>
              </a:r>
              <a:r>
                <a:rPr kumimoji="1" lang="en" altLang="en-US" sz="731" spc="-41" dirty="0">
                  <a:ln>
                    <a:solidFill>
                      <a:srgbClr val="000000">
                        <a:alpha val="0"/>
                      </a:srgbClr>
                    </a:solidFill>
                  </a:ln>
                  <a:solidFill>
                    <a:schemeClr val="tx1">
                      <a:lumMod val="85000"/>
                      <a:lumOff val="15000"/>
                    </a:schemeClr>
                  </a:solidFill>
                  <a:latin typeface="+mj-ea"/>
                  <a:ea typeface="+mj-ea"/>
                </a:rPr>
                <a:t>deployment strategy</a:t>
              </a:r>
              <a:endParaRPr kumimoji="1" lang="en-US" altLang="ko-KR" sz="731" spc="-41" dirty="0">
                <a:ln>
                  <a:solidFill>
                    <a:srgbClr val="000000">
                      <a:alpha val="0"/>
                    </a:srgbClr>
                  </a:solidFill>
                </a:ln>
                <a:solidFill>
                  <a:schemeClr val="tx1">
                    <a:lumMod val="85000"/>
                    <a:lumOff val="15000"/>
                  </a:schemeClr>
                </a:solidFill>
                <a:latin typeface="+mj-ea"/>
                <a:ea typeface="+mj-ea"/>
              </a:endParaRPr>
            </a:p>
            <a:p>
              <a:pPr marL="219273" indent="-219273" defTabSz="742954" fontAlgn="base">
                <a:lnSpc>
                  <a:spcPct val="110000"/>
                </a:lnSpc>
                <a:spcBef>
                  <a:spcPts val="163"/>
                </a:spcBef>
                <a:buClr>
                  <a:srgbClr val="366EAC"/>
                </a:buClr>
                <a:buSzPct val="90000"/>
                <a:buFont typeface="Wingdings 2" panose="05020102010507070707" pitchFamily="18" charset="2"/>
                <a:buChar char=""/>
                <a:defRPr/>
              </a:pPr>
              <a:r>
                <a:rPr kumimoji="1" lang="en" altLang="en-US" sz="731" spc="-41" dirty="0">
                  <a:ln>
                    <a:solidFill>
                      <a:srgbClr val="000000">
                        <a:alpha val="0"/>
                      </a:srgbClr>
                    </a:solidFill>
                  </a:ln>
                  <a:solidFill>
                    <a:schemeClr val="tx1">
                      <a:lumMod val="85000"/>
                      <a:lumOff val="15000"/>
                    </a:schemeClr>
                  </a:solidFill>
                  <a:latin typeface="+mj-ea"/>
                  <a:ea typeface="+mj-ea"/>
                </a:rPr>
                <a:t>monitoring </a:t>
              </a:r>
              <a:r>
                <a:rPr kumimoji="1" lang="en" altLang="ko-KR" sz="731" spc="-41" dirty="0">
                  <a:ln>
                    <a:solidFill>
                      <a:srgbClr val="000000">
                        <a:alpha val="0"/>
                      </a:srgbClr>
                    </a:solidFill>
                  </a:ln>
                  <a:solidFill>
                    <a:schemeClr val="tx1">
                      <a:lumMod val="85000"/>
                      <a:lumOff val="15000"/>
                    </a:schemeClr>
                  </a:solidFill>
                  <a:latin typeface="+mj-ea"/>
                  <a:ea typeface="+mj-ea"/>
                </a:rPr>
                <a:t>, </a:t>
              </a:r>
              <a:r>
                <a:rPr kumimoji="1" lang="en" altLang="en-US" sz="731" spc="-41" dirty="0">
                  <a:ln>
                    <a:solidFill>
                      <a:srgbClr val="000000">
                        <a:alpha val="0"/>
                      </a:srgbClr>
                    </a:solidFill>
                  </a:ln>
                  <a:solidFill>
                    <a:schemeClr val="tx1">
                      <a:lumMod val="85000"/>
                      <a:lumOff val="15000"/>
                    </a:schemeClr>
                  </a:solidFill>
                  <a:latin typeface="+mj-ea"/>
                  <a:ea typeface="+mj-ea"/>
                </a:rPr>
                <a:t>logging </a:t>
              </a:r>
              <a:r>
                <a:rPr kumimoji="1" lang="en" altLang="ko-KR" sz="731" spc="-41" dirty="0">
                  <a:ln>
                    <a:solidFill>
                      <a:srgbClr val="000000">
                        <a:alpha val="0"/>
                      </a:srgbClr>
                    </a:solidFill>
                  </a:ln>
                  <a:solidFill>
                    <a:schemeClr val="tx1">
                      <a:lumMod val="85000"/>
                      <a:lumOff val="15000"/>
                    </a:schemeClr>
                  </a:solidFill>
                  <a:latin typeface="+mj-ea"/>
                  <a:ea typeface="+mj-ea"/>
                </a:rPr>
                <a:t>, and tracing </a:t>
              </a:r>
              <a:r>
                <a:rPr kumimoji="1" lang="en" altLang="en-US" sz="731" spc="-41" dirty="0">
                  <a:ln>
                    <a:solidFill>
                      <a:srgbClr val="000000">
                        <a:alpha val="0"/>
                      </a:srgbClr>
                    </a:solidFill>
                  </a:ln>
                  <a:solidFill>
                    <a:schemeClr val="tx1">
                      <a:lumMod val="85000"/>
                      <a:lumOff val="15000"/>
                    </a:schemeClr>
                  </a:solidFill>
                  <a:latin typeface="+mj-ea"/>
                  <a:ea typeface="+mj-ea"/>
                </a:rPr>
                <a:t>systems</a:t>
              </a:r>
              <a:endParaRPr kumimoji="1" lang="en-US" altLang="ko-KR" sz="731" spc="-41" dirty="0">
                <a:ln>
                  <a:solidFill>
                    <a:srgbClr val="000000">
                      <a:alpha val="0"/>
                    </a:srgbClr>
                  </a:solidFill>
                </a:ln>
                <a:solidFill>
                  <a:schemeClr val="tx1">
                    <a:lumMod val="85000"/>
                    <a:lumOff val="15000"/>
                  </a:schemeClr>
                </a:solidFill>
                <a:latin typeface="+mj-ea"/>
                <a:ea typeface="+mj-ea"/>
              </a:endParaRPr>
            </a:p>
            <a:p>
              <a:pPr marL="219273" indent="-219273" defTabSz="742954" fontAlgn="base">
                <a:lnSpc>
                  <a:spcPct val="110000"/>
                </a:lnSpc>
                <a:spcBef>
                  <a:spcPts val="163"/>
                </a:spcBef>
                <a:buClr>
                  <a:srgbClr val="366EAC"/>
                </a:buClr>
                <a:buSzPct val="90000"/>
                <a:buFont typeface="Wingdings 2" panose="05020102010507070707" pitchFamily="18" charset="2"/>
                <a:buChar char=""/>
                <a:defRPr/>
              </a:pPr>
              <a:r>
                <a:rPr kumimoji="1" lang="en" altLang="en-US" sz="731" spc="-41" dirty="0">
                  <a:ln>
                    <a:solidFill>
                      <a:srgbClr val="000000">
                        <a:alpha val="0"/>
                      </a:srgbClr>
                    </a:solidFill>
                  </a:ln>
                  <a:solidFill>
                    <a:schemeClr val="tx1">
                      <a:lumMod val="85000"/>
                      <a:lumOff val="15000"/>
                    </a:schemeClr>
                  </a:solidFill>
                  <a:latin typeface="+mj-ea"/>
                  <a:ea typeface="+mj-ea"/>
                </a:rPr>
                <a:t>Feedback loop procedure</a:t>
              </a:r>
              <a:endParaRPr lang="en-US" altLang="ko-KR" sz="731" dirty="0">
                <a:solidFill>
                  <a:schemeClr val="tx1">
                    <a:lumMod val="85000"/>
                    <a:lumOff val="15000"/>
                  </a:schemeClr>
                </a:solidFill>
                <a:latin typeface="+mj-ea"/>
                <a:ea typeface="+mj-ea"/>
              </a:endParaRPr>
            </a:p>
          </p:txBody>
        </p:sp>
        <p:pic>
          <p:nvPicPr>
            <p:cNvPr id="34" name="Google Shape;67;p91" descr="어드밴스드 인포 서비스 - 위키백과, 우리 모두의 백과사전">
              <a:extLst>
                <a:ext uri="{FF2B5EF4-FFF2-40B4-BE49-F238E27FC236}">
                  <a16:creationId xmlns:a16="http://schemas.microsoft.com/office/drawing/2014/main" id="{24D0FE75-0B2E-4454-8B8E-21461714412A}"/>
                </a:ext>
              </a:extLst>
            </p:cNvPr>
            <p:cNvPicPr preferRelativeResize="0"/>
            <p:nvPr/>
          </p:nvPicPr>
          <p:blipFill rotWithShape="1">
            <a:blip r:embed="rId3">
              <a:alphaModFix/>
            </a:blip>
            <a:srcRect/>
            <a:stretch/>
          </p:blipFill>
          <p:spPr>
            <a:xfrm>
              <a:off x="154209" y="1870101"/>
              <a:ext cx="1044071" cy="410463"/>
            </a:xfrm>
            <a:prstGeom prst="rect">
              <a:avLst/>
            </a:prstGeom>
            <a:noFill/>
            <a:ln>
              <a:noFill/>
            </a:ln>
          </p:spPr>
        </p:pic>
        <p:pic>
          <p:nvPicPr>
            <p:cNvPr id="35" name="Google Shape;1085;p39" descr="남성 사무직 근로자 단색으로 채워진">
              <a:extLst>
                <a:ext uri="{FF2B5EF4-FFF2-40B4-BE49-F238E27FC236}">
                  <a16:creationId xmlns:a16="http://schemas.microsoft.com/office/drawing/2014/main" id="{EE453CEA-E724-C647-BC1D-2EF32D33E278}"/>
                </a:ext>
              </a:extLst>
            </p:cNvPr>
            <p:cNvPicPr preferRelativeResize="0"/>
            <p:nvPr/>
          </p:nvPicPr>
          <p:blipFill rotWithShape="1">
            <a:blip r:embed="rId4">
              <a:alphaModFix/>
            </a:blip>
            <a:srcRect/>
            <a:stretch/>
          </p:blipFill>
          <p:spPr>
            <a:xfrm>
              <a:off x="1187443" y="1870101"/>
              <a:ext cx="547039" cy="461651"/>
            </a:xfrm>
            <a:prstGeom prst="rect">
              <a:avLst/>
            </a:prstGeom>
            <a:noFill/>
            <a:ln>
              <a:noFill/>
            </a:ln>
          </p:spPr>
        </p:pic>
        <p:cxnSp>
          <p:nvCxnSpPr>
            <p:cNvPr id="36" name="직선 화살표 연결선 35">
              <a:extLst>
                <a:ext uri="{FF2B5EF4-FFF2-40B4-BE49-F238E27FC236}">
                  <a16:creationId xmlns:a16="http://schemas.microsoft.com/office/drawing/2014/main" id="{A158E9DF-62F7-9A2B-B360-14EFF5F348E8}"/>
                </a:ext>
              </a:extLst>
            </p:cNvPr>
            <p:cNvCxnSpPr/>
            <p:nvPr/>
          </p:nvCxnSpPr>
          <p:spPr>
            <a:xfrm>
              <a:off x="978946" y="2337991"/>
              <a:ext cx="0" cy="468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2" descr="Corporate Identity | KT">
              <a:extLst>
                <a:ext uri="{FF2B5EF4-FFF2-40B4-BE49-F238E27FC236}">
                  <a16:creationId xmlns:a16="http://schemas.microsoft.com/office/drawing/2014/main" id="{3685AB0B-D7BA-19BE-0140-7709AD0B01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4744" y="2997462"/>
              <a:ext cx="288000" cy="236160"/>
            </a:xfrm>
            <a:prstGeom prst="rect">
              <a:avLst/>
            </a:prstGeom>
            <a:noFill/>
            <a:extLst>
              <a:ext uri="{909E8E84-426E-40DD-AFC4-6F175D3DCCD1}">
                <a14:hiddenFill xmlns:a14="http://schemas.microsoft.com/office/drawing/2010/main">
                  <a:solidFill>
                    <a:srgbClr val="FFFFFF"/>
                  </a:solidFill>
                </a14:hiddenFill>
              </a:ext>
            </a:extLst>
          </p:spPr>
        </p:pic>
        <p:pic>
          <p:nvPicPr>
            <p:cNvPr id="38" name="그림 37">
              <a:extLst>
                <a:ext uri="{FF2B5EF4-FFF2-40B4-BE49-F238E27FC236}">
                  <a16:creationId xmlns:a16="http://schemas.microsoft.com/office/drawing/2014/main" id="{703A2636-D29A-59C2-A43B-37F40751392D}"/>
                </a:ext>
              </a:extLst>
            </p:cNvPr>
            <p:cNvPicPr>
              <a:picLocks noChangeAspect="1"/>
            </p:cNvPicPr>
            <p:nvPr/>
          </p:nvPicPr>
          <p:blipFill>
            <a:blip r:embed="rId6"/>
            <a:stretch>
              <a:fillRect/>
            </a:stretch>
          </p:blipFill>
          <p:spPr>
            <a:xfrm>
              <a:off x="846455" y="2888125"/>
              <a:ext cx="864001" cy="379200"/>
            </a:xfrm>
            <a:prstGeom prst="rect">
              <a:avLst/>
            </a:prstGeom>
          </p:spPr>
        </p:pic>
        <p:sp>
          <p:nvSpPr>
            <p:cNvPr id="39" name="TextBox 38">
              <a:extLst>
                <a:ext uri="{FF2B5EF4-FFF2-40B4-BE49-F238E27FC236}">
                  <a16:creationId xmlns:a16="http://schemas.microsoft.com/office/drawing/2014/main" id="{8C772B3D-82F3-43CC-E774-273A7D96D105}"/>
                </a:ext>
              </a:extLst>
            </p:cNvPr>
            <p:cNvSpPr txBox="1"/>
            <p:nvPr/>
          </p:nvSpPr>
          <p:spPr>
            <a:xfrm>
              <a:off x="969635" y="2441621"/>
              <a:ext cx="660620" cy="282997"/>
            </a:xfrm>
            <a:prstGeom prst="rect">
              <a:avLst/>
            </a:prstGeom>
            <a:noFill/>
          </p:spPr>
          <p:txBody>
            <a:bodyPr wrap="square" rtlCol="0">
              <a:spAutoFit/>
            </a:bodyPr>
            <a:lstStyle/>
            <a:p>
              <a:r>
                <a:rPr kumimoji="1" lang="en-US" altLang="ko-Kore-KR" sz="894" dirty="0">
                  <a:latin typeface="+mj-ea"/>
                  <a:ea typeface="+mj-ea"/>
                </a:rPr>
                <a:t>submit</a:t>
              </a:r>
              <a:endParaRPr kumimoji="1" lang="ko-Kore-KR" altLang="en-US" sz="894" dirty="0">
                <a:latin typeface="+mj-ea"/>
                <a:ea typeface="+mj-ea"/>
              </a:endParaRPr>
            </a:p>
          </p:txBody>
        </p:sp>
        <p:pic>
          <p:nvPicPr>
            <p:cNvPr id="40" name="Google Shape;67;p91" descr="어드밴스드 인포 서비스 - 위키백과, 우리 모두의 백과사전">
              <a:extLst>
                <a:ext uri="{FF2B5EF4-FFF2-40B4-BE49-F238E27FC236}">
                  <a16:creationId xmlns:a16="http://schemas.microsoft.com/office/drawing/2014/main" id="{A47181A9-459E-443C-D53D-D9FE3D0E3DEC}"/>
                </a:ext>
              </a:extLst>
            </p:cNvPr>
            <p:cNvPicPr preferRelativeResize="0"/>
            <p:nvPr/>
          </p:nvPicPr>
          <p:blipFill rotWithShape="1">
            <a:blip r:embed="rId3">
              <a:alphaModFix/>
            </a:blip>
            <a:srcRect/>
            <a:stretch/>
          </p:blipFill>
          <p:spPr>
            <a:xfrm>
              <a:off x="9988491" y="3944800"/>
              <a:ext cx="1044071" cy="410463"/>
            </a:xfrm>
            <a:prstGeom prst="rect">
              <a:avLst/>
            </a:prstGeom>
            <a:noFill/>
            <a:ln>
              <a:noFill/>
            </a:ln>
          </p:spPr>
        </p:pic>
        <p:pic>
          <p:nvPicPr>
            <p:cNvPr id="41" name="Google Shape;1085;p39" descr="남성 사무직 근로자 단색으로 채워진">
              <a:extLst>
                <a:ext uri="{FF2B5EF4-FFF2-40B4-BE49-F238E27FC236}">
                  <a16:creationId xmlns:a16="http://schemas.microsoft.com/office/drawing/2014/main" id="{4D6497D2-A180-922B-138B-56984035981D}"/>
                </a:ext>
              </a:extLst>
            </p:cNvPr>
            <p:cNvPicPr preferRelativeResize="0"/>
            <p:nvPr/>
          </p:nvPicPr>
          <p:blipFill rotWithShape="1">
            <a:blip r:embed="rId4">
              <a:alphaModFix/>
            </a:blip>
            <a:srcRect/>
            <a:stretch/>
          </p:blipFill>
          <p:spPr>
            <a:xfrm>
              <a:off x="11021725" y="3944800"/>
              <a:ext cx="547039" cy="461651"/>
            </a:xfrm>
            <a:prstGeom prst="rect">
              <a:avLst/>
            </a:prstGeom>
            <a:noFill/>
            <a:ln>
              <a:noFill/>
            </a:ln>
          </p:spPr>
        </p:pic>
        <p:cxnSp>
          <p:nvCxnSpPr>
            <p:cNvPr id="42" name="꺾인 연결선[E] 135">
              <a:extLst>
                <a:ext uri="{FF2B5EF4-FFF2-40B4-BE49-F238E27FC236}">
                  <a16:creationId xmlns:a16="http://schemas.microsoft.com/office/drawing/2014/main" id="{15ED2789-C3FC-5D3B-20E5-528A7D6647EB}"/>
                </a:ext>
              </a:extLst>
            </p:cNvPr>
            <p:cNvCxnSpPr>
              <a:cxnSpLocks/>
            </p:cNvCxnSpPr>
            <p:nvPr/>
          </p:nvCxnSpPr>
          <p:spPr>
            <a:xfrm rot="16200000" flipV="1">
              <a:off x="9995158" y="3364883"/>
              <a:ext cx="306621" cy="8532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17016B6-CF02-0B30-089B-743101B22250}"/>
                </a:ext>
              </a:extLst>
            </p:cNvPr>
            <p:cNvSpPr txBox="1"/>
            <p:nvPr/>
          </p:nvSpPr>
          <p:spPr>
            <a:xfrm>
              <a:off x="10592281" y="3680228"/>
              <a:ext cx="771457" cy="282997"/>
            </a:xfrm>
            <a:prstGeom prst="rect">
              <a:avLst/>
            </a:prstGeom>
            <a:noFill/>
          </p:spPr>
          <p:txBody>
            <a:bodyPr wrap="square" rtlCol="0">
              <a:spAutoFit/>
            </a:bodyPr>
            <a:lstStyle/>
            <a:p>
              <a:r>
                <a:rPr kumimoji="1" lang="en-US" altLang="ko-Kore-KR" sz="894" dirty="0">
                  <a:latin typeface="+mj-ea"/>
                  <a:ea typeface="+mj-ea"/>
                </a:rPr>
                <a:t>Confirm</a:t>
              </a:r>
              <a:endParaRPr kumimoji="1" lang="ko-Kore-KR" altLang="en-US" sz="894" dirty="0">
                <a:latin typeface="+mj-ea"/>
                <a:ea typeface="+mj-ea"/>
              </a:endParaRPr>
            </a:p>
          </p:txBody>
        </p:sp>
      </p:grpSp>
      <p:sp>
        <p:nvSpPr>
          <p:cNvPr id="44" name="TextBox 43">
            <a:extLst>
              <a:ext uri="{FF2B5EF4-FFF2-40B4-BE49-F238E27FC236}">
                <a16:creationId xmlns:a16="http://schemas.microsoft.com/office/drawing/2014/main" id="{90DB651F-881A-80A0-80E1-84455D4717AC}"/>
              </a:ext>
            </a:extLst>
          </p:cNvPr>
          <p:cNvSpPr txBox="1"/>
          <p:nvPr/>
        </p:nvSpPr>
        <p:spPr>
          <a:xfrm>
            <a:off x="467271" y="1583020"/>
            <a:ext cx="8986200" cy="523220"/>
          </a:xfrm>
          <a:prstGeom prst="rect">
            <a:avLst/>
          </a:prstGeom>
          <a:noFill/>
        </p:spPr>
        <p:txBody>
          <a:bodyPr wrap="square">
            <a:spAutoFit/>
          </a:bodyPr>
          <a:lstStyle/>
          <a:p>
            <a:r>
              <a:rPr lang="en-US" altLang="ko-KR" i="0" dirty="0">
                <a:solidFill>
                  <a:schemeClr val="tx1"/>
                </a:solidFill>
                <a:effectLst/>
                <a:highlight>
                  <a:srgbClr val="FFFFFF"/>
                </a:highlight>
                <a:latin typeface="-apple-system"/>
              </a:rPr>
              <a:t>The 3BBTV/KT VDO system </a:t>
            </a:r>
            <a:r>
              <a:rPr lang="en-US" altLang="ko-KR" i="0" dirty="0">
                <a:solidFill>
                  <a:srgbClr val="FF0000"/>
                </a:solidFill>
                <a:effectLst/>
                <a:highlight>
                  <a:srgbClr val="FFFFFF"/>
                </a:highlight>
                <a:latin typeface="-apple-system"/>
              </a:rPr>
              <a:t>builds a </a:t>
            </a:r>
            <a:r>
              <a:rPr lang="en-US" altLang="ko-KR" i="0" dirty="0" err="1">
                <a:solidFill>
                  <a:srgbClr val="FF0000"/>
                </a:solidFill>
                <a:effectLst/>
                <a:highlight>
                  <a:srgbClr val="FFFFFF"/>
                </a:highlight>
                <a:latin typeface="-apple-system"/>
              </a:rPr>
              <a:t>Devops</a:t>
            </a:r>
            <a:r>
              <a:rPr lang="en-US" altLang="ko-KR" i="0" dirty="0">
                <a:solidFill>
                  <a:srgbClr val="FF0000"/>
                </a:solidFill>
                <a:effectLst/>
                <a:highlight>
                  <a:srgbClr val="FFFFFF"/>
                </a:highlight>
                <a:latin typeface="-apple-system"/>
              </a:rPr>
              <a:t> tool chain to provide the </a:t>
            </a:r>
            <a:r>
              <a:rPr lang="en-US" altLang="ko-KR" i="0" dirty="0">
                <a:solidFill>
                  <a:srgbClr val="FF0000"/>
                </a:solidFill>
                <a:effectLst/>
                <a:highlight>
                  <a:srgbClr val="FFFFFF"/>
                </a:highlight>
                <a:latin typeface="Aptos Mono" panose="020F0502020204030204" pitchFamily="49" charset="0"/>
              </a:rPr>
              <a:t>『</a:t>
            </a:r>
            <a:r>
              <a:rPr lang="en-US" altLang="ko-KR" i="0" dirty="0">
                <a:solidFill>
                  <a:srgbClr val="FF0000"/>
                </a:solidFill>
                <a:effectLst/>
                <a:highlight>
                  <a:srgbClr val="FFFFFF"/>
                </a:highlight>
                <a:latin typeface="-apple-system"/>
              </a:rPr>
              <a:t>PLAN - Deployment - Build - test - release - distribution - operation - monitoring system』.</a:t>
            </a:r>
            <a:endParaRPr lang="en-US" altLang="ko-KR" b="1" i="0" dirty="0">
              <a:solidFill>
                <a:srgbClr val="FF0000"/>
              </a:solidFill>
              <a:effectLst/>
              <a:highlight>
                <a:srgbClr val="FFFFFF"/>
              </a:highlight>
              <a:latin typeface="-apple-system"/>
            </a:endParaRPr>
          </a:p>
        </p:txBody>
      </p:sp>
    </p:spTree>
    <p:extLst>
      <p:ext uri="{BB962C8B-B14F-4D97-AF65-F5344CB8AC3E}">
        <p14:creationId xmlns:p14="http://schemas.microsoft.com/office/powerpoint/2010/main" val="3548589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2"/>
          <p:cNvSpPr txBox="1">
            <a:spLocks noGrp="1"/>
          </p:cNvSpPr>
          <p:nvPr>
            <p:ph type="body" idx="4294967295"/>
          </p:nvPr>
        </p:nvSpPr>
        <p:spPr>
          <a:xfrm>
            <a:off x="1002771" y="325325"/>
            <a:ext cx="9001125" cy="525463"/>
          </a:xfrm>
          <a:prstGeom prst="rect">
            <a:avLst/>
          </a:prstGeom>
          <a:noFill/>
          <a:ln>
            <a:noFill/>
          </a:ln>
        </p:spPr>
        <p:txBody>
          <a:bodyPr spcFirstLastPara="1" wrap="square" lIns="0" tIns="0" rIns="0" bIns="0" anchor="ctr" anchorCtr="0">
            <a:noAutofit/>
          </a:bodyPr>
          <a:lstStyle/>
          <a:p>
            <a:pPr marL="0" lvl="0" indent="0" algn="l" rtl="0">
              <a:lnSpc>
                <a:spcPct val="120000"/>
              </a:lnSpc>
              <a:spcBef>
                <a:spcPts val="0"/>
              </a:spcBef>
              <a:spcAft>
                <a:spcPts val="0"/>
              </a:spcAft>
              <a:buClr>
                <a:srgbClr val="3A3838"/>
              </a:buClr>
              <a:buSzPts val="1950"/>
              <a:buNone/>
            </a:pPr>
            <a:r>
              <a:rPr lang="en-US" altLang="ko-KR" dirty="0"/>
              <a:t>Required improvements </a:t>
            </a:r>
            <a:endParaRPr lang="en-US" dirty="0"/>
          </a:p>
        </p:txBody>
      </p:sp>
      <p:sp>
        <p:nvSpPr>
          <p:cNvPr id="126" name="Google Shape;126;p12"/>
          <p:cNvSpPr txBox="1">
            <a:spLocks noGrp="1"/>
          </p:cNvSpPr>
          <p:nvPr>
            <p:ph type="body" idx="4294967295"/>
          </p:nvPr>
        </p:nvSpPr>
        <p:spPr>
          <a:xfrm>
            <a:off x="1017605" y="774652"/>
            <a:ext cx="9001125" cy="382587"/>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rgbClr val="3A3838"/>
              </a:buClr>
              <a:buSzPts val="1138"/>
              <a:buNone/>
            </a:pPr>
            <a:r>
              <a:rPr lang="en-US" sz="1300" dirty="0">
                <a:solidFill>
                  <a:srgbClr val="FF0000"/>
                </a:solidFill>
              </a:rPr>
              <a:t>Priority Topic – Software releases</a:t>
            </a:r>
            <a:endParaRPr sz="1300" dirty="0">
              <a:solidFill>
                <a:srgbClr val="FF0000"/>
              </a:solidFill>
            </a:endParaRPr>
          </a:p>
        </p:txBody>
      </p:sp>
      <p:grpSp>
        <p:nvGrpSpPr>
          <p:cNvPr id="127" name="Google Shape;127;p12"/>
          <p:cNvGrpSpPr/>
          <p:nvPr/>
        </p:nvGrpSpPr>
        <p:grpSpPr>
          <a:xfrm>
            <a:off x="178500" y="1375707"/>
            <a:ext cx="166873" cy="166431"/>
            <a:chOff x="5169024" y="3025005"/>
            <a:chExt cx="318368" cy="317525"/>
          </a:xfrm>
        </p:grpSpPr>
        <p:sp>
          <p:nvSpPr>
            <p:cNvPr id="128" name="Google Shape;128;p12"/>
            <p:cNvSpPr/>
            <p:nvPr/>
          </p:nvSpPr>
          <p:spPr>
            <a:xfrm>
              <a:off x="5169024" y="3025005"/>
              <a:ext cx="144016" cy="144016"/>
            </a:xfrm>
            <a:prstGeom prst="rect">
              <a:avLst/>
            </a:prstGeom>
            <a:solidFill>
              <a:srgbClr val="09715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29" name="Google Shape;129;p12"/>
            <p:cNvSpPr/>
            <p:nvPr/>
          </p:nvSpPr>
          <p:spPr>
            <a:xfrm>
              <a:off x="5343376" y="3198514"/>
              <a:ext cx="144016" cy="144016"/>
            </a:xfrm>
            <a:prstGeom prst="rect">
              <a:avLst/>
            </a:prstGeom>
            <a:solidFill>
              <a:srgbClr val="2E75B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30" name="Google Shape;130;p12"/>
            <p:cNvSpPr/>
            <p:nvPr/>
          </p:nvSpPr>
          <p:spPr>
            <a:xfrm>
              <a:off x="5343376" y="3025005"/>
              <a:ext cx="144016" cy="144016"/>
            </a:xfrm>
            <a:prstGeom prst="rect">
              <a:avLst/>
            </a:prstGeom>
            <a:solidFill>
              <a:srgbClr val="009A4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31" name="Google Shape;131;p12"/>
            <p:cNvSpPr/>
            <p:nvPr/>
          </p:nvSpPr>
          <p:spPr>
            <a:xfrm>
              <a:off x="5169024" y="3198514"/>
              <a:ext cx="144016"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grpSp>
      <p:sp>
        <p:nvSpPr>
          <p:cNvPr id="132" name="Google Shape;132;p12"/>
          <p:cNvSpPr txBox="1"/>
          <p:nvPr/>
        </p:nvSpPr>
        <p:spPr>
          <a:xfrm>
            <a:off x="467271" y="1306682"/>
            <a:ext cx="8986200" cy="253916"/>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280"/>
              </a:spcBef>
              <a:spcAft>
                <a:spcPts val="0"/>
              </a:spcAft>
              <a:buClr>
                <a:srgbClr val="000000"/>
              </a:buClr>
              <a:buSzPts val="1400"/>
              <a:buFont typeface="Arial"/>
              <a:buNone/>
              <a:tabLst/>
              <a:defRPr/>
            </a:pPr>
            <a:r>
              <a:rPr kumimoji="0" lang="en-US" altLang="ko-KR" sz="1400" b="1" i="0" u="none" strike="noStrike" kern="0" cap="none" spc="0" normalizeH="0" baseline="0" noProof="0" dirty="0">
                <a:ln>
                  <a:noFill/>
                </a:ln>
                <a:solidFill>
                  <a:srgbClr val="000000"/>
                </a:solidFill>
                <a:effectLst/>
                <a:uLnTx/>
                <a:uFillTx/>
                <a:latin typeface="Arial"/>
                <a:cs typeface="Arial"/>
                <a:sym typeface="Arial"/>
              </a:rPr>
              <a:t>KT needs to reduce the number of software releases.</a:t>
            </a:r>
            <a:endParaRPr kumimoji="0" lang="en-US" altLang="ko-KR"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 name="TextBox 1">
            <a:extLst>
              <a:ext uri="{FF2B5EF4-FFF2-40B4-BE49-F238E27FC236}">
                <a16:creationId xmlns:a16="http://schemas.microsoft.com/office/drawing/2014/main" id="{6BD450DD-E6F8-FEDB-CA2C-692274D719DF}"/>
              </a:ext>
            </a:extLst>
          </p:cNvPr>
          <p:cNvSpPr txBox="1"/>
          <p:nvPr/>
        </p:nvSpPr>
        <p:spPr>
          <a:xfrm>
            <a:off x="308938" y="458382"/>
            <a:ext cx="594025" cy="615553"/>
          </a:xfrm>
          <a:prstGeom prst="rect">
            <a:avLst/>
          </a:prstGeom>
          <a:noFill/>
        </p:spPr>
        <p:txBody>
          <a:bodyPr wrap="square" lIns="0" tIns="0" rIns="0" bIns="0" rtlCol="0" anchor="ctr" anchorCtr="0">
            <a:spAutoFit/>
          </a:bodyPr>
          <a:lstStyle>
            <a:defPPr>
              <a:defRPr lang="en-US"/>
            </a:defPPr>
            <a:lvl1pPr algn="ctr">
              <a:defRPr sz="3600">
                <a:ln>
                  <a:solidFill>
                    <a:schemeClr val="bg1">
                      <a:alpha val="0"/>
                    </a:schemeClr>
                  </a:solidFill>
                </a:ln>
                <a:solidFill>
                  <a:schemeClr val="bg1"/>
                </a:solidFill>
                <a:latin typeface="KoPub바탕체 Light" panose="00000300000000000000" pitchFamily="2" charset="-127"/>
                <a:ea typeface="KoPub바탕체 Light" panose="00000300000000000000" pitchFamily="2" charset="-127"/>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4000" dirty="0">
                <a:ln>
                  <a:solidFill>
                    <a:srgbClr val="FFFFFF">
                      <a:alpha val="0"/>
                    </a:srgbClr>
                  </a:solidFill>
                </a:ln>
                <a:solidFill>
                  <a:srgbClr val="FFFFFF"/>
                </a:solidFill>
                <a:latin typeface="G마켓 산스 TTF Medium" panose="02000000000000000000" pitchFamily="2" charset="-127"/>
                <a:ea typeface="G마켓 산스 TTF Medium" panose="02000000000000000000" pitchFamily="2" charset="-127"/>
              </a:rPr>
              <a:t>11</a:t>
            </a:r>
            <a:endParaRPr kumimoji="0" lang="ko-KR" altLang="en-US" sz="4000" b="0" i="0" u="none" strike="noStrike" kern="0" cap="none" spc="0" normalizeH="0" baseline="0" noProof="0" dirty="0">
              <a:ln>
                <a:solidFill>
                  <a:srgbClr val="FFFFFF">
                    <a:alpha val="0"/>
                  </a:srgbClr>
                </a:solidFill>
              </a:ln>
              <a:solidFill>
                <a:srgbClr val="FFFFFF"/>
              </a:solidFill>
              <a:effectLst/>
              <a:uLnTx/>
              <a:uFillTx/>
              <a:latin typeface="G마켓 산스 TTF Medium" panose="02000000000000000000" pitchFamily="2" charset="-127"/>
              <a:ea typeface="G마켓 산스 TTF Medium" panose="02000000000000000000" pitchFamily="2" charset="-127"/>
              <a:cs typeface="Arial"/>
              <a:sym typeface="Arial"/>
            </a:endParaRPr>
          </a:p>
        </p:txBody>
      </p:sp>
      <p:sp>
        <p:nvSpPr>
          <p:cNvPr id="78" name="TextBox 77">
            <a:extLst>
              <a:ext uri="{FF2B5EF4-FFF2-40B4-BE49-F238E27FC236}">
                <a16:creationId xmlns:a16="http://schemas.microsoft.com/office/drawing/2014/main" id="{8DEF3B0D-C61D-3D8D-A1F7-D8C46210035C}"/>
              </a:ext>
            </a:extLst>
          </p:cNvPr>
          <p:cNvSpPr txBox="1"/>
          <p:nvPr/>
        </p:nvSpPr>
        <p:spPr>
          <a:xfrm>
            <a:off x="467271" y="1583020"/>
            <a:ext cx="8986200" cy="1600438"/>
          </a:xfrm>
          <a:prstGeom prst="rect">
            <a:avLst/>
          </a:prstGeom>
          <a:noFill/>
        </p:spPr>
        <p:txBody>
          <a:bodyPr wrap="square">
            <a:spAutoFit/>
          </a:bodyPr>
          <a:lstStyle/>
          <a:p>
            <a:r>
              <a:rPr lang="en-US" altLang="ko-KR" b="0" i="0" dirty="0">
                <a:solidFill>
                  <a:srgbClr val="444447"/>
                </a:solidFill>
                <a:effectLst/>
                <a:highlight>
                  <a:srgbClr val="FFFFFF"/>
                </a:highlight>
                <a:latin typeface="-apple-system"/>
              </a:rPr>
              <a:t>After VDO platform &amp; </a:t>
            </a:r>
            <a:r>
              <a:rPr lang="en-US" altLang="ko-KR" dirty="0">
                <a:solidFill>
                  <a:srgbClr val="444447"/>
                </a:solidFill>
                <a:highlight>
                  <a:srgbClr val="FFFFFF"/>
                </a:highlight>
                <a:latin typeface="-apple-system"/>
              </a:rPr>
              <a:t>FE</a:t>
            </a:r>
            <a:r>
              <a:rPr lang="ko-KR" altLang="en-US" dirty="0">
                <a:solidFill>
                  <a:srgbClr val="444447"/>
                </a:solidFill>
                <a:highlight>
                  <a:srgbClr val="FFFFFF"/>
                </a:highlight>
                <a:latin typeface="-apple-system"/>
              </a:rPr>
              <a:t> </a:t>
            </a:r>
            <a:r>
              <a:rPr lang="en-US" altLang="ko-KR" dirty="0">
                <a:solidFill>
                  <a:srgbClr val="444447"/>
                </a:solidFill>
                <a:highlight>
                  <a:srgbClr val="FFFFFF"/>
                </a:highlight>
                <a:latin typeface="-apple-system"/>
              </a:rPr>
              <a:t>app</a:t>
            </a:r>
            <a:r>
              <a:rPr lang="en-US" altLang="ko-KR" b="0" i="0" dirty="0">
                <a:solidFill>
                  <a:srgbClr val="444447"/>
                </a:solidFill>
                <a:effectLst/>
                <a:highlight>
                  <a:srgbClr val="FFFFFF"/>
                </a:highlight>
                <a:latin typeface="-apple-system"/>
              </a:rPr>
              <a:t> commercialization, </a:t>
            </a:r>
            <a:r>
              <a:rPr lang="en-US" altLang="ko-KR" b="0" i="0" dirty="0">
                <a:solidFill>
                  <a:srgbClr val="FF0000"/>
                </a:solidFill>
                <a:effectLst/>
                <a:highlight>
                  <a:srgbClr val="FFFFFF"/>
                </a:highlight>
                <a:latin typeface="-apple-system"/>
              </a:rPr>
              <a:t>SW releases operate on a regular deployment schedule </a:t>
            </a:r>
            <a:r>
              <a:rPr lang="en-US" altLang="ko-KR" b="1" i="1" u="sng" dirty="0">
                <a:solidFill>
                  <a:srgbClr val="FF0000"/>
                </a:solidFill>
                <a:effectLst/>
                <a:highlight>
                  <a:srgbClr val="FFFFFF"/>
                </a:highlight>
                <a:latin typeface="-apple-system"/>
              </a:rPr>
              <a:t>(once a month)  </a:t>
            </a:r>
            <a:r>
              <a:rPr lang="en-US" altLang="ko-KR" b="0" i="1" dirty="0">
                <a:solidFill>
                  <a:srgbClr val="444447"/>
                </a:solidFill>
                <a:effectLst/>
                <a:highlight>
                  <a:srgbClr val="FFFFFF"/>
                </a:highlight>
                <a:latin typeface="-apple-system"/>
              </a:rPr>
              <a:t>(exceptions – emergency deployments are always applicable)</a:t>
            </a:r>
          </a:p>
          <a:p>
            <a:endParaRPr lang="en-US" altLang="ko-KR" i="1" dirty="0">
              <a:solidFill>
                <a:srgbClr val="444447"/>
              </a:solidFill>
              <a:highlight>
                <a:srgbClr val="FFFFFF"/>
              </a:highlight>
              <a:latin typeface="-apple-system"/>
            </a:endParaRPr>
          </a:p>
          <a:p>
            <a:r>
              <a:rPr lang="en-US" altLang="ko-KR" b="1" i="1" dirty="0">
                <a:solidFill>
                  <a:srgbClr val="FF0000"/>
                </a:solidFill>
                <a:highlight>
                  <a:srgbClr val="FFFFFF"/>
                </a:highlight>
                <a:latin typeface="-apple-system"/>
              </a:rPr>
              <a:t>[Example] Software release process</a:t>
            </a:r>
          </a:p>
          <a:p>
            <a:pPr marL="285750" indent="-285750">
              <a:buFont typeface="Wingdings" panose="05000000000000000000" pitchFamily="2" charset="2"/>
              <a:buChar char="§"/>
            </a:pPr>
            <a:r>
              <a:rPr lang="en-US" altLang="ko-KR" i="1" dirty="0">
                <a:solidFill>
                  <a:schemeClr val="tx1"/>
                </a:solidFill>
                <a:effectLst/>
                <a:highlight>
                  <a:srgbClr val="FFFFFF"/>
                </a:highlight>
                <a:latin typeface="-apple-system"/>
              </a:rPr>
              <a:t>~ 2  Week : Develop and test SR(service requirements)  to be released this month on Testbed Env (KT)</a:t>
            </a:r>
          </a:p>
          <a:p>
            <a:pPr marL="285750" indent="-285750">
              <a:buFont typeface="Wingdings" panose="05000000000000000000" pitchFamily="2" charset="2"/>
              <a:buChar char="§"/>
            </a:pPr>
            <a:r>
              <a:rPr lang="en-US" altLang="ko-KR" i="1" dirty="0">
                <a:solidFill>
                  <a:schemeClr val="tx1"/>
                </a:solidFill>
                <a:effectLst/>
                <a:highlight>
                  <a:srgbClr val="FFFFFF"/>
                </a:highlight>
                <a:latin typeface="-apple-system"/>
              </a:rPr>
              <a:t>3 Week :  Verify the SR on Staging Env (AIS teams &amp; KT) </a:t>
            </a:r>
          </a:p>
          <a:p>
            <a:pPr marL="285750" indent="-285750">
              <a:buFont typeface="Wingdings" panose="05000000000000000000" pitchFamily="2" charset="2"/>
              <a:buChar char="§"/>
            </a:pPr>
            <a:r>
              <a:rPr lang="en-US" altLang="ko-KR" i="1" dirty="0">
                <a:solidFill>
                  <a:schemeClr val="tx1"/>
                </a:solidFill>
                <a:effectLst/>
                <a:highlight>
                  <a:srgbClr val="FFFFFF"/>
                </a:highlight>
                <a:latin typeface="-apple-system"/>
              </a:rPr>
              <a:t>4 Week (Monday night)  : Release/</a:t>
            </a:r>
            <a:r>
              <a:rPr lang="en-US" altLang="ko-KR" i="1" dirty="0" err="1">
                <a:solidFill>
                  <a:schemeClr val="tx1"/>
                </a:solidFill>
                <a:effectLst/>
                <a:highlight>
                  <a:srgbClr val="FFFFFF"/>
                </a:highlight>
                <a:latin typeface="-apple-system"/>
              </a:rPr>
              <a:t>Montor</a:t>
            </a:r>
            <a:r>
              <a:rPr lang="en-US" altLang="ko-KR" i="1" dirty="0">
                <a:solidFill>
                  <a:schemeClr val="tx1"/>
                </a:solidFill>
                <a:effectLst/>
                <a:highlight>
                  <a:srgbClr val="FFFFFF"/>
                </a:highlight>
                <a:latin typeface="-apple-system"/>
              </a:rPr>
              <a:t> the SR on Product Env (KT)`</a:t>
            </a:r>
          </a:p>
        </p:txBody>
      </p:sp>
      <p:sp>
        <p:nvSpPr>
          <p:cNvPr id="92" name="Rectangle 3">
            <a:extLst>
              <a:ext uri="{FF2B5EF4-FFF2-40B4-BE49-F238E27FC236}">
                <a16:creationId xmlns:a16="http://schemas.microsoft.com/office/drawing/2014/main" id="{31B66701-3A52-8528-778C-6411CB557540}"/>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grpSp>
        <p:nvGrpSpPr>
          <p:cNvPr id="3" name="그룹 2">
            <a:extLst>
              <a:ext uri="{FF2B5EF4-FFF2-40B4-BE49-F238E27FC236}">
                <a16:creationId xmlns:a16="http://schemas.microsoft.com/office/drawing/2014/main" id="{381DB6EC-A06C-7A04-7B81-AB7D04EE37B6}"/>
              </a:ext>
            </a:extLst>
          </p:cNvPr>
          <p:cNvGrpSpPr/>
          <p:nvPr/>
        </p:nvGrpSpPr>
        <p:grpSpPr>
          <a:xfrm>
            <a:off x="673574" y="3322622"/>
            <a:ext cx="6225168" cy="2999325"/>
            <a:chOff x="673573" y="3322622"/>
            <a:chExt cx="8705817" cy="2999325"/>
          </a:xfrm>
        </p:grpSpPr>
        <p:cxnSp>
          <p:nvCxnSpPr>
            <p:cNvPr id="97" name="직선 연결선 96">
              <a:extLst>
                <a:ext uri="{FF2B5EF4-FFF2-40B4-BE49-F238E27FC236}">
                  <a16:creationId xmlns:a16="http://schemas.microsoft.com/office/drawing/2014/main" id="{5E0C455F-0AD7-5B55-2DE6-5186DA884646}"/>
                </a:ext>
              </a:extLst>
            </p:cNvPr>
            <p:cNvCxnSpPr>
              <a:cxnSpLocks/>
            </p:cNvCxnSpPr>
            <p:nvPr/>
          </p:nvCxnSpPr>
          <p:spPr>
            <a:xfrm>
              <a:off x="673573" y="3720974"/>
              <a:ext cx="870581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9" name="그룹 98">
              <a:extLst>
                <a:ext uri="{FF2B5EF4-FFF2-40B4-BE49-F238E27FC236}">
                  <a16:creationId xmlns:a16="http://schemas.microsoft.com/office/drawing/2014/main" id="{BDEB5A45-C542-B89A-D67E-5647F7A055E9}"/>
                </a:ext>
              </a:extLst>
            </p:cNvPr>
            <p:cNvGrpSpPr/>
            <p:nvPr/>
          </p:nvGrpSpPr>
          <p:grpSpPr>
            <a:xfrm>
              <a:off x="673573" y="3828258"/>
              <a:ext cx="1444938" cy="2480467"/>
              <a:chOff x="1017605" y="3338582"/>
              <a:chExt cx="1444938" cy="3089197"/>
            </a:xfrm>
          </p:grpSpPr>
          <p:sp>
            <p:nvSpPr>
              <p:cNvPr id="93" name="직사각형 92">
                <a:extLst>
                  <a:ext uri="{FF2B5EF4-FFF2-40B4-BE49-F238E27FC236}">
                    <a16:creationId xmlns:a16="http://schemas.microsoft.com/office/drawing/2014/main" id="{C90D4086-D136-119E-878D-AC0500F1497D}"/>
                  </a:ext>
                </a:extLst>
              </p:cNvPr>
              <p:cNvSpPr/>
              <p:nvPr/>
            </p:nvSpPr>
            <p:spPr>
              <a:xfrm>
                <a:off x="1017605" y="4144341"/>
                <a:ext cx="1444938" cy="6719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dirty="0"/>
                  <a:t>~ 2Week</a:t>
                </a:r>
                <a:endParaRPr lang="ko-KR" altLang="en-US" dirty="0"/>
              </a:p>
            </p:txBody>
          </p:sp>
          <p:sp>
            <p:nvSpPr>
              <p:cNvPr id="94" name="직사각형 93">
                <a:extLst>
                  <a:ext uri="{FF2B5EF4-FFF2-40B4-BE49-F238E27FC236}">
                    <a16:creationId xmlns:a16="http://schemas.microsoft.com/office/drawing/2014/main" id="{2A0210DD-7F4C-EA97-9D59-97909BA65359}"/>
                  </a:ext>
                </a:extLst>
              </p:cNvPr>
              <p:cNvSpPr/>
              <p:nvPr/>
            </p:nvSpPr>
            <p:spPr>
              <a:xfrm>
                <a:off x="1017605" y="4950100"/>
                <a:ext cx="1444938" cy="67192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dirty="0"/>
                  <a:t>~ 3Week</a:t>
                </a:r>
                <a:endParaRPr lang="ko-KR" altLang="en-US" dirty="0"/>
              </a:p>
            </p:txBody>
          </p:sp>
          <p:sp>
            <p:nvSpPr>
              <p:cNvPr id="95" name="직사각형 94">
                <a:extLst>
                  <a:ext uri="{FF2B5EF4-FFF2-40B4-BE49-F238E27FC236}">
                    <a16:creationId xmlns:a16="http://schemas.microsoft.com/office/drawing/2014/main" id="{FAD1ED9B-D5DC-86C0-D0D3-1DFE084BCF8C}"/>
                  </a:ext>
                </a:extLst>
              </p:cNvPr>
              <p:cNvSpPr/>
              <p:nvPr/>
            </p:nvSpPr>
            <p:spPr>
              <a:xfrm>
                <a:off x="1017605" y="5755858"/>
                <a:ext cx="1444938" cy="6719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dirty="0"/>
                  <a:t>~4Week</a:t>
                </a:r>
                <a:endParaRPr lang="ko-KR" altLang="en-US" dirty="0"/>
              </a:p>
            </p:txBody>
          </p:sp>
          <p:sp>
            <p:nvSpPr>
              <p:cNvPr id="98" name="직사각형 97">
                <a:extLst>
                  <a:ext uri="{FF2B5EF4-FFF2-40B4-BE49-F238E27FC236}">
                    <a16:creationId xmlns:a16="http://schemas.microsoft.com/office/drawing/2014/main" id="{E3998B4F-14DC-D9F9-D91F-B9E843A9E095}"/>
                  </a:ext>
                </a:extLst>
              </p:cNvPr>
              <p:cNvSpPr/>
              <p:nvPr/>
            </p:nvSpPr>
            <p:spPr>
              <a:xfrm>
                <a:off x="1017605" y="3338582"/>
                <a:ext cx="1444938" cy="6719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dirty="0"/>
                  <a:t>~ 1Week</a:t>
                </a:r>
                <a:endParaRPr lang="ko-KR" altLang="en-US" dirty="0"/>
              </a:p>
            </p:txBody>
          </p:sp>
        </p:grpSp>
        <p:sp>
          <p:nvSpPr>
            <p:cNvPr id="100" name="직사각형 99">
              <a:extLst>
                <a:ext uri="{FF2B5EF4-FFF2-40B4-BE49-F238E27FC236}">
                  <a16:creationId xmlns:a16="http://schemas.microsoft.com/office/drawing/2014/main" id="{ADFE2849-A94D-5520-8256-D8B3FEAE16B6}"/>
                </a:ext>
              </a:extLst>
            </p:cNvPr>
            <p:cNvSpPr/>
            <p:nvPr/>
          </p:nvSpPr>
          <p:spPr>
            <a:xfrm>
              <a:off x="2335794" y="3322622"/>
              <a:ext cx="896293" cy="29106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dirty="0"/>
                <a:t>Mon.</a:t>
              </a:r>
              <a:endParaRPr lang="ko-KR" altLang="en-US" dirty="0"/>
            </a:p>
          </p:txBody>
        </p:sp>
        <p:sp>
          <p:nvSpPr>
            <p:cNvPr id="101" name="직사각형 100">
              <a:extLst>
                <a:ext uri="{FF2B5EF4-FFF2-40B4-BE49-F238E27FC236}">
                  <a16:creationId xmlns:a16="http://schemas.microsoft.com/office/drawing/2014/main" id="{0B3C6492-9D13-9F9C-FD6E-E475A6246C60}"/>
                </a:ext>
              </a:extLst>
            </p:cNvPr>
            <p:cNvSpPr/>
            <p:nvPr/>
          </p:nvSpPr>
          <p:spPr>
            <a:xfrm>
              <a:off x="3345256" y="3322622"/>
              <a:ext cx="896293" cy="29106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dirty="0"/>
                <a:t>Tue.</a:t>
              </a:r>
              <a:endParaRPr lang="ko-KR" altLang="en-US" dirty="0"/>
            </a:p>
          </p:txBody>
        </p:sp>
        <p:sp>
          <p:nvSpPr>
            <p:cNvPr id="102" name="직사각형 101">
              <a:extLst>
                <a:ext uri="{FF2B5EF4-FFF2-40B4-BE49-F238E27FC236}">
                  <a16:creationId xmlns:a16="http://schemas.microsoft.com/office/drawing/2014/main" id="{AB42403E-3BF3-1829-66C7-0E5FB5D6C00A}"/>
                </a:ext>
              </a:extLst>
            </p:cNvPr>
            <p:cNvSpPr/>
            <p:nvPr/>
          </p:nvSpPr>
          <p:spPr>
            <a:xfrm>
              <a:off x="4354718" y="3322622"/>
              <a:ext cx="896293" cy="29106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dirty="0"/>
                <a:t>Wen.</a:t>
              </a:r>
              <a:endParaRPr lang="ko-KR" altLang="en-US" dirty="0"/>
            </a:p>
          </p:txBody>
        </p:sp>
        <p:sp>
          <p:nvSpPr>
            <p:cNvPr id="103" name="직사각형 102">
              <a:extLst>
                <a:ext uri="{FF2B5EF4-FFF2-40B4-BE49-F238E27FC236}">
                  <a16:creationId xmlns:a16="http://schemas.microsoft.com/office/drawing/2014/main" id="{47987478-4520-9B5D-4398-F7AC926F6CEB}"/>
                </a:ext>
              </a:extLst>
            </p:cNvPr>
            <p:cNvSpPr/>
            <p:nvPr/>
          </p:nvSpPr>
          <p:spPr>
            <a:xfrm>
              <a:off x="5364180" y="3322622"/>
              <a:ext cx="896293" cy="29106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dirty="0"/>
                <a:t>Thu.</a:t>
              </a:r>
              <a:endParaRPr lang="ko-KR" altLang="en-US" dirty="0"/>
            </a:p>
          </p:txBody>
        </p:sp>
        <p:sp>
          <p:nvSpPr>
            <p:cNvPr id="104" name="직사각형 103">
              <a:extLst>
                <a:ext uri="{FF2B5EF4-FFF2-40B4-BE49-F238E27FC236}">
                  <a16:creationId xmlns:a16="http://schemas.microsoft.com/office/drawing/2014/main" id="{3211FB37-EBFA-D737-B5B6-D54402596A4C}"/>
                </a:ext>
              </a:extLst>
            </p:cNvPr>
            <p:cNvSpPr/>
            <p:nvPr/>
          </p:nvSpPr>
          <p:spPr>
            <a:xfrm>
              <a:off x="6373642" y="3322622"/>
              <a:ext cx="896293" cy="29106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dirty="0"/>
                <a:t>Fri.</a:t>
              </a:r>
              <a:endParaRPr lang="ko-KR" altLang="en-US" dirty="0"/>
            </a:p>
          </p:txBody>
        </p:sp>
        <p:sp>
          <p:nvSpPr>
            <p:cNvPr id="106" name="직사각형 105">
              <a:extLst>
                <a:ext uri="{FF2B5EF4-FFF2-40B4-BE49-F238E27FC236}">
                  <a16:creationId xmlns:a16="http://schemas.microsoft.com/office/drawing/2014/main" id="{85EECE08-57BD-4B97-05E9-D2051C4EA2CD}"/>
                </a:ext>
              </a:extLst>
            </p:cNvPr>
            <p:cNvSpPr/>
            <p:nvPr/>
          </p:nvSpPr>
          <p:spPr>
            <a:xfrm>
              <a:off x="7383104" y="3322622"/>
              <a:ext cx="896293" cy="29106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dirty="0"/>
                <a:t>Sat.</a:t>
              </a:r>
              <a:endParaRPr lang="ko-KR" altLang="en-US" dirty="0"/>
            </a:p>
          </p:txBody>
        </p:sp>
        <p:sp>
          <p:nvSpPr>
            <p:cNvPr id="108" name="직사각형 107">
              <a:extLst>
                <a:ext uri="{FF2B5EF4-FFF2-40B4-BE49-F238E27FC236}">
                  <a16:creationId xmlns:a16="http://schemas.microsoft.com/office/drawing/2014/main" id="{DF7410FB-671D-3D62-4B28-D8BCD927CFFE}"/>
                </a:ext>
              </a:extLst>
            </p:cNvPr>
            <p:cNvSpPr/>
            <p:nvPr/>
          </p:nvSpPr>
          <p:spPr>
            <a:xfrm>
              <a:off x="8392564" y="3322622"/>
              <a:ext cx="896293" cy="29106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dirty="0"/>
                <a:t>Sun.</a:t>
              </a:r>
              <a:endParaRPr lang="ko-KR" altLang="en-US" dirty="0"/>
            </a:p>
          </p:txBody>
        </p:sp>
        <p:cxnSp>
          <p:nvCxnSpPr>
            <p:cNvPr id="110" name="직선 연결선 109">
              <a:extLst>
                <a:ext uri="{FF2B5EF4-FFF2-40B4-BE49-F238E27FC236}">
                  <a16:creationId xmlns:a16="http://schemas.microsoft.com/office/drawing/2014/main" id="{2DFF91BD-21EF-DD24-FC73-2E0FBEEE2E8F}"/>
                </a:ext>
              </a:extLst>
            </p:cNvPr>
            <p:cNvCxnSpPr/>
            <p:nvPr/>
          </p:nvCxnSpPr>
          <p:spPr>
            <a:xfrm>
              <a:off x="2227152" y="3322622"/>
              <a:ext cx="0" cy="298610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DF1917A5-38AB-B8A1-CE67-A31003B62A91}"/>
                </a:ext>
              </a:extLst>
            </p:cNvPr>
            <p:cNvCxnSpPr/>
            <p:nvPr/>
          </p:nvCxnSpPr>
          <p:spPr>
            <a:xfrm>
              <a:off x="3295461" y="3322622"/>
              <a:ext cx="0" cy="298610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EE2E073-9346-9F7B-4D0B-6B3578847F9A}"/>
                </a:ext>
              </a:extLst>
            </p:cNvPr>
            <p:cNvCxnSpPr/>
            <p:nvPr/>
          </p:nvCxnSpPr>
          <p:spPr>
            <a:xfrm>
              <a:off x="4300396" y="3322622"/>
              <a:ext cx="0" cy="298610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29E6637E-5E8D-2324-64F3-A9B3B84D25EF}"/>
                </a:ext>
              </a:extLst>
            </p:cNvPr>
            <p:cNvCxnSpPr/>
            <p:nvPr/>
          </p:nvCxnSpPr>
          <p:spPr>
            <a:xfrm>
              <a:off x="5314384" y="3322622"/>
              <a:ext cx="0" cy="298610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04E49346-CAED-D6AE-EC8E-F94658366F5D}"/>
                </a:ext>
              </a:extLst>
            </p:cNvPr>
            <p:cNvCxnSpPr/>
            <p:nvPr/>
          </p:nvCxnSpPr>
          <p:spPr>
            <a:xfrm>
              <a:off x="6319319" y="3322622"/>
              <a:ext cx="0" cy="298610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5" name="직선 연결선 114">
              <a:extLst>
                <a:ext uri="{FF2B5EF4-FFF2-40B4-BE49-F238E27FC236}">
                  <a16:creationId xmlns:a16="http://schemas.microsoft.com/office/drawing/2014/main" id="{6CFBAE6A-CDC2-1673-2003-078A0737757B}"/>
                </a:ext>
              </a:extLst>
            </p:cNvPr>
            <p:cNvCxnSpPr/>
            <p:nvPr/>
          </p:nvCxnSpPr>
          <p:spPr>
            <a:xfrm>
              <a:off x="7333307" y="3322622"/>
              <a:ext cx="0" cy="298610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id="{6B4F66C9-C614-ED3D-01BB-B39440260AE2}"/>
                </a:ext>
              </a:extLst>
            </p:cNvPr>
            <p:cNvCxnSpPr/>
            <p:nvPr/>
          </p:nvCxnSpPr>
          <p:spPr>
            <a:xfrm>
              <a:off x="8338242" y="3322622"/>
              <a:ext cx="0" cy="298610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a16="http://schemas.microsoft.com/office/drawing/2014/main" id="{139ADA7B-F7A2-4E2C-0AB7-8AE7645135B8}"/>
                </a:ext>
              </a:extLst>
            </p:cNvPr>
            <p:cNvCxnSpPr>
              <a:cxnSpLocks/>
            </p:cNvCxnSpPr>
            <p:nvPr/>
          </p:nvCxnSpPr>
          <p:spPr>
            <a:xfrm>
              <a:off x="673573" y="4418091"/>
              <a:ext cx="870581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0" name="직선 연결선 119">
              <a:extLst>
                <a:ext uri="{FF2B5EF4-FFF2-40B4-BE49-F238E27FC236}">
                  <a16:creationId xmlns:a16="http://schemas.microsoft.com/office/drawing/2014/main" id="{BF6C22D0-F4EB-9092-5BE3-B87C9F7AA087}"/>
                </a:ext>
              </a:extLst>
            </p:cNvPr>
            <p:cNvCxnSpPr>
              <a:cxnSpLocks/>
            </p:cNvCxnSpPr>
            <p:nvPr/>
          </p:nvCxnSpPr>
          <p:spPr>
            <a:xfrm>
              <a:off x="673573" y="5078994"/>
              <a:ext cx="870581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ED8AED3B-9AAA-0E8D-CFBF-9ABFD1DFEF56}"/>
                </a:ext>
              </a:extLst>
            </p:cNvPr>
            <p:cNvCxnSpPr>
              <a:cxnSpLocks/>
            </p:cNvCxnSpPr>
            <p:nvPr/>
          </p:nvCxnSpPr>
          <p:spPr>
            <a:xfrm>
              <a:off x="673573" y="5712737"/>
              <a:ext cx="870581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2" name="화살표: 왼쪽/오른쪽 121">
              <a:extLst>
                <a:ext uri="{FF2B5EF4-FFF2-40B4-BE49-F238E27FC236}">
                  <a16:creationId xmlns:a16="http://schemas.microsoft.com/office/drawing/2014/main" id="{45544ADB-09A4-8D3B-5DAD-F1B1C327FAE2}"/>
                </a:ext>
              </a:extLst>
            </p:cNvPr>
            <p:cNvSpPr/>
            <p:nvPr/>
          </p:nvSpPr>
          <p:spPr>
            <a:xfrm>
              <a:off x="2335794" y="3875076"/>
              <a:ext cx="6953062" cy="407406"/>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dirty="0"/>
                <a:t>Develop SR to be released this month</a:t>
              </a:r>
              <a:endParaRPr lang="ko-KR" altLang="en-US" dirty="0"/>
            </a:p>
          </p:txBody>
        </p:sp>
        <p:sp>
          <p:nvSpPr>
            <p:cNvPr id="123" name="화살표: 왼쪽/오른쪽 122">
              <a:extLst>
                <a:ext uri="{FF2B5EF4-FFF2-40B4-BE49-F238E27FC236}">
                  <a16:creationId xmlns:a16="http://schemas.microsoft.com/office/drawing/2014/main" id="{442DFDE9-73A4-4EDD-2CD0-7456DC3257DC}"/>
                </a:ext>
              </a:extLst>
            </p:cNvPr>
            <p:cNvSpPr/>
            <p:nvPr/>
          </p:nvSpPr>
          <p:spPr>
            <a:xfrm>
              <a:off x="2335794" y="4526925"/>
              <a:ext cx="6953062" cy="407406"/>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dirty="0"/>
                <a:t>KT teams do test the SR  </a:t>
              </a:r>
              <a:endParaRPr lang="ko-KR" altLang="en-US" dirty="0"/>
            </a:p>
          </p:txBody>
        </p:sp>
        <p:sp>
          <p:nvSpPr>
            <p:cNvPr id="124" name="화살표: 왼쪽/오른쪽 123">
              <a:extLst>
                <a:ext uri="{FF2B5EF4-FFF2-40B4-BE49-F238E27FC236}">
                  <a16:creationId xmlns:a16="http://schemas.microsoft.com/office/drawing/2014/main" id="{4BE2E978-58E8-9135-B550-88F95DC9B044}"/>
                </a:ext>
              </a:extLst>
            </p:cNvPr>
            <p:cNvSpPr/>
            <p:nvPr/>
          </p:nvSpPr>
          <p:spPr>
            <a:xfrm>
              <a:off x="2335794" y="5214988"/>
              <a:ext cx="6953062" cy="407406"/>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dirty="0"/>
                <a:t>AIS teams verify/test the SR  </a:t>
              </a:r>
              <a:endParaRPr lang="ko-KR" altLang="en-US" dirty="0"/>
            </a:p>
          </p:txBody>
        </p:sp>
        <p:pic>
          <p:nvPicPr>
            <p:cNvPr id="133" name="Graphic 93">
              <a:extLst>
                <a:ext uri="{FF2B5EF4-FFF2-40B4-BE49-F238E27FC236}">
                  <a16:creationId xmlns:a16="http://schemas.microsoft.com/office/drawing/2014/main" id="{18C26988-3B70-CC1C-464A-66F21113DC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5504" y="5718139"/>
              <a:ext cx="387001" cy="365209"/>
            </a:xfrm>
            <a:prstGeom prst="rect">
              <a:avLst/>
            </a:prstGeom>
          </p:spPr>
        </p:pic>
        <p:sp>
          <p:nvSpPr>
            <p:cNvPr id="134" name="TextBox 133">
              <a:extLst>
                <a:ext uri="{FF2B5EF4-FFF2-40B4-BE49-F238E27FC236}">
                  <a16:creationId xmlns:a16="http://schemas.microsoft.com/office/drawing/2014/main" id="{4D8DA68F-E607-17CE-6148-72154004FF6D}"/>
                </a:ext>
              </a:extLst>
            </p:cNvPr>
            <p:cNvSpPr txBox="1"/>
            <p:nvPr/>
          </p:nvSpPr>
          <p:spPr>
            <a:xfrm>
              <a:off x="2391550" y="6083348"/>
              <a:ext cx="747320" cy="230832"/>
            </a:xfrm>
            <a:prstGeom prst="rect">
              <a:avLst/>
            </a:prstGeom>
            <a:noFill/>
          </p:spPr>
          <p:txBody>
            <a:bodyPr wrap="none" rtlCol="0">
              <a:spAutoFit/>
            </a:bodyPr>
            <a:lstStyle/>
            <a:p>
              <a:pPr algn="ctr"/>
              <a:r>
                <a:rPr lang="en-US" sz="900" b="1" dirty="0">
                  <a:solidFill>
                    <a:srgbClr val="C00000"/>
                  </a:solidFill>
                  <a:latin typeface="Poppins" pitchFamily="2" charset="77"/>
                  <a:cs typeface="Poppins" pitchFamily="2" charset="77"/>
                </a:rPr>
                <a:t>SR </a:t>
              </a:r>
              <a:r>
                <a:rPr lang="en-US" sz="900" b="1" dirty="0" err="1">
                  <a:solidFill>
                    <a:srgbClr val="C00000"/>
                  </a:solidFill>
                  <a:latin typeface="Poppins" pitchFamily="2" charset="77"/>
                  <a:cs typeface="Poppins" pitchFamily="2" charset="77"/>
                </a:rPr>
                <a:t>Realse</a:t>
              </a:r>
              <a:endParaRPr lang="en-TH" sz="700" b="1" dirty="0">
                <a:solidFill>
                  <a:srgbClr val="C00000"/>
                </a:solidFill>
                <a:latin typeface="Poppins" pitchFamily="2" charset="77"/>
                <a:cs typeface="Poppins" pitchFamily="2" charset="77"/>
              </a:endParaRPr>
            </a:p>
          </p:txBody>
        </p:sp>
        <p:sp>
          <p:nvSpPr>
            <p:cNvPr id="139" name="화살표: 왼쪽/오른쪽 138">
              <a:extLst>
                <a:ext uri="{FF2B5EF4-FFF2-40B4-BE49-F238E27FC236}">
                  <a16:creationId xmlns:a16="http://schemas.microsoft.com/office/drawing/2014/main" id="{19D3402D-9469-146E-A114-6064F9AA4B12}"/>
                </a:ext>
              </a:extLst>
            </p:cNvPr>
            <p:cNvSpPr/>
            <p:nvPr/>
          </p:nvSpPr>
          <p:spPr>
            <a:xfrm>
              <a:off x="3295461" y="5914541"/>
              <a:ext cx="5993395" cy="407406"/>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dirty="0"/>
                <a:t>Service </a:t>
              </a:r>
              <a:r>
                <a:rPr lang="en-US" altLang="ko-KR" dirty="0" err="1"/>
                <a:t>monitroing</a:t>
              </a:r>
              <a:endParaRPr lang="ko-KR" altLang="en-US" dirty="0"/>
            </a:p>
          </p:txBody>
        </p:sp>
      </p:grpSp>
      <p:grpSp>
        <p:nvGrpSpPr>
          <p:cNvPr id="56" name="그룹 55">
            <a:extLst>
              <a:ext uri="{FF2B5EF4-FFF2-40B4-BE49-F238E27FC236}">
                <a16:creationId xmlns:a16="http://schemas.microsoft.com/office/drawing/2014/main" id="{77F1CDDB-3515-B575-56B1-60B1253819FE}"/>
              </a:ext>
            </a:extLst>
          </p:cNvPr>
          <p:cNvGrpSpPr/>
          <p:nvPr/>
        </p:nvGrpSpPr>
        <p:grpSpPr>
          <a:xfrm>
            <a:off x="7258050" y="5736300"/>
            <a:ext cx="2195594" cy="605331"/>
            <a:chOff x="6879320" y="6062828"/>
            <a:chExt cx="2195594" cy="605331"/>
          </a:xfrm>
        </p:grpSpPr>
        <p:sp>
          <p:nvSpPr>
            <p:cNvPr id="4" name="직사각형 3">
              <a:extLst>
                <a:ext uri="{FF2B5EF4-FFF2-40B4-BE49-F238E27FC236}">
                  <a16:creationId xmlns:a16="http://schemas.microsoft.com/office/drawing/2014/main" id="{4B75C620-7352-DE95-5455-7D88203AF1B7}"/>
                </a:ext>
              </a:extLst>
            </p:cNvPr>
            <p:cNvSpPr/>
            <p:nvPr/>
          </p:nvSpPr>
          <p:spPr>
            <a:xfrm>
              <a:off x="6879320" y="6072186"/>
              <a:ext cx="1097797" cy="59597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1100" b="1" dirty="0"/>
                <a:t>Google/Apple</a:t>
              </a:r>
            </a:p>
            <a:p>
              <a:pPr algn="ctr"/>
              <a:r>
                <a:rPr lang="en-US" altLang="ko-KR" sz="1100" b="1" dirty="0" err="1"/>
                <a:t>Sotre</a:t>
              </a:r>
              <a:endParaRPr lang="ko-KR" altLang="en-US" sz="1100" b="1" dirty="0"/>
            </a:p>
          </p:txBody>
        </p:sp>
        <p:sp>
          <p:nvSpPr>
            <p:cNvPr id="5" name="직사각형 4">
              <a:extLst>
                <a:ext uri="{FF2B5EF4-FFF2-40B4-BE49-F238E27FC236}">
                  <a16:creationId xmlns:a16="http://schemas.microsoft.com/office/drawing/2014/main" id="{6A4689E7-9264-D86D-1932-60324599056A}"/>
                </a:ext>
              </a:extLst>
            </p:cNvPr>
            <p:cNvSpPr/>
            <p:nvPr/>
          </p:nvSpPr>
          <p:spPr>
            <a:xfrm>
              <a:off x="7977117" y="6062828"/>
              <a:ext cx="1097797" cy="59597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1100" b="1" dirty="0"/>
                <a:t>Smart TV</a:t>
              </a:r>
            </a:p>
            <a:p>
              <a:pPr algn="ctr"/>
              <a:r>
                <a:rPr lang="en-US" altLang="ko-KR" sz="1100" b="1" dirty="0"/>
                <a:t>Store</a:t>
              </a:r>
              <a:endParaRPr lang="ko-KR" altLang="en-US" sz="1100" b="1" dirty="0"/>
            </a:p>
          </p:txBody>
        </p:sp>
      </p:grpSp>
      <p:sp>
        <p:nvSpPr>
          <p:cNvPr id="8" name="직사각형 7">
            <a:extLst>
              <a:ext uri="{FF2B5EF4-FFF2-40B4-BE49-F238E27FC236}">
                <a16:creationId xmlns:a16="http://schemas.microsoft.com/office/drawing/2014/main" id="{727474FA-29DE-6E4B-5C20-878C1BA11962}"/>
              </a:ext>
            </a:extLst>
          </p:cNvPr>
          <p:cNvSpPr/>
          <p:nvPr/>
        </p:nvSpPr>
        <p:spPr>
          <a:xfrm>
            <a:off x="2266142" y="4200252"/>
            <a:ext cx="744482" cy="247845"/>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rgbClr val="FFFF00"/>
                </a:solidFill>
              </a:rPr>
              <a:t>VDO</a:t>
            </a:r>
            <a:endParaRPr lang="ko-KR" altLang="en-US" sz="1000" b="1" dirty="0">
              <a:solidFill>
                <a:srgbClr val="FFFF00"/>
              </a:solidFill>
            </a:endParaRPr>
          </a:p>
        </p:txBody>
      </p:sp>
      <p:sp>
        <p:nvSpPr>
          <p:cNvPr id="9" name="직사각형 8">
            <a:extLst>
              <a:ext uri="{FF2B5EF4-FFF2-40B4-BE49-F238E27FC236}">
                <a16:creationId xmlns:a16="http://schemas.microsoft.com/office/drawing/2014/main" id="{336C6EFE-55F2-0B18-AD9C-5AAE5A0A0D5E}"/>
              </a:ext>
            </a:extLst>
          </p:cNvPr>
          <p:cNvSpPr/>
          <p:nvPr/>
        </p:nvSpPr>
        <p:spPr>
          <a:xfrm>
            <a:off x="3153382" y="4200252"/>
            <a:ext cx="744482" cy="24784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28575">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1000" b="1" dirty="0">
                <a:solidFill>
                  <a:srgbClr val="FF0000"/>
                </a:solidFill>
              </a:rPr>
              <a:t>OTT</a:t>
            </a:r>
            <a:endParaRPr lang="ko-KR" altLang="en-US" sz="1000" b="1" dirty="0">
              <a:solidFill>
                <a:srgbClr val="FF0000"/>
              </a:solidFill>
            </a:endParaRPr>
          </a:p>
        </p:txBody>
      </p:sp>
      <p:sp>
        <p:nvSpPr>
          <p:cNvPr id="10" name="직사각형 9">
            <a:extLst>
              <a:ext uri="{FF2B5EF4-FFF2-40B4-BE49-F238E27FC236}">
                <a16:creationId xmlns:a16="http://schemas.microsoft.com/office/drawing/2014/main" id="{7B14921C-7106-F4A5-2C89-A3E21746406D}"/>
              </a:ext>
            </a:extLst>
          </p:cNvPr>
          <p:cNvSpPr/>
          <p:nvPr/>
        </p:nvSpPr>
        <p:spPr>
          <a:xfrm>
            <a:off x="4004408" y="4200252"/>
            <a:ext cx="744482" cy="24784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00" b="1" dirty="0"/>
              <a:t>ATV</a:t>
            </a:r>
            <a:endParaRPr lang="ko-KR" altLang="en-US" sz="1000" b="1" dirty="0"/>
          </a:p>
        </p:txBody>
      </p:sp>
      <p:sp>
        <p:nvSpPr>
          <p:cNvPr id="11" name="직사각형 10">
            <a:extLst>
              <a:ext uri="{FF2B5EF4-FFF2-40B4-BE49-F238E27FC236}">
                <a16:creationId xmlns:a16="http://schemas.microsoft.com/office/drawing/2014/main" id="{6CEA0775-7E44-A0D0-B4E3-74BA50B830A5}"/>
              </a:ext>
            </a:extLst>
          </p:cNvPr>
          <p:cNvSpPr/>
          <p:nvPr/>
        </p:nvSpPr>
        <p:spPr>
          <a:xfrm>
            <a:off x="2266142" y="4833995"/>
            <a:ext cx="744482" cy="247845"/>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rgbClr val="FFFF00"/>
                </a:solidFill>
              </a:rPr>
              <a:t>VDO</a:t>
            </a:r>
            <a:endParaRPr lang="ko-KR" altLang="en-US" sz="1000" b="1" dirty="0">
              <a:solidFill>
                <a:srgbClr val="FFFF00"/>
              </a:solidFill>
            </a:endParaRPr>
          </a:p>
        </p:txBody>
      </p:sp>
      <p:sp>
        <p:nvSpPr>
          <p:cNvPr id="12" name="직사각형 11">
            <a:extLst>
              <a:ext uri="{FF2B5EF4-FFF2-40B4-BE49-F238E27FC236}">
                <a16:creationId xmlns:a16="http://schemas.microsoft.com/office/drawing/2014/main" id="{FFC002E9-0AD8-077E-3130-C30E385FB64D}"/>
              </a:ext>
            </a:extLst>
          </p:cNvPr>
          <p:cNvSpPr/>
          <p:nvPr/>
        </p:nvSpPr>
        <p:spPr>
          <a:xfrm>
            <a:off x="3153382" y="4833995"/>
            <a:ext cx="744482" cy="24784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28575">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1000" b="1" dirty="0">
                <a:solidFill>
                  <a:srgbClr val="FF0000"/>
                </a:solidFill>
              </a:rPr>
              <a:t>OTT</a:t>
            </a:r>
            <a:endParaRPr lang="ko-KR" altLang="en-US" sz="1000" b="1" dirty="0">
              <a:solidFill>
                <a:srgbClr val="FF0000"/>
              </a:solidFill>
            </a:endParaRPr>
          </a:p>
        </p:txBody>
      </p:sp>
      <p:sp>
        <p:nvSpPr>
          <p:cNvPr id="13" name="직사각형 12">
            <a:extLst>
              <a:ext uri="{FF2B5EF4-FFF2-40B4-BE49-F238E27FC236}">
                <a16:creationId xmlns:a16="http://schemas.microsoft.com/office/drawing/2014/main" id="{7757C46E-FDDB-6FED-240C-4977B5B49679}"/>
              </a:ext>
            </a:extLst>
          </p:cNvPr>
          <p:cNvSpPr/>
          <p:nvPr/>
        </p:nvSpPr>
        <p:spPr>
          <a:xfrm>
            <a:off x="4004408" y="4833995"/>
            <a:ext cx="744482" cy="24784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00" b="1" dirty="0"/>
              <a:t>ATV</a:t>
            </a:r>
            <a:endParaRPr lang="ko-KR" altLang="en-US" sz="1000" b="1" dirty="0"/>
          </a:p>
        </p:txBody>
      </p:sp>
      <p:sp>
        <p:nvSpPr>
          <p:cNvPr id="17" name="사각형: 둥근 모서리 16">
            <a:extLst>
              <a:ext uri="{FF2B5EF4-FFF2-40B4-BE49-F238E27FC236}">
                <a16:creationId xmlns:a16="http://schemas.microsoft.com/office/drawing/2014/main" id="{23CBC894-8E9D-8F17-474D-1A61C3E9B67D}"/>
              </a:ext>
            </a:extLst>
          </p:cNvPr>
          <p:cNvSpPr/>
          <p:nvPr/>
        </p:nvSpPr>
        <p:spPr>
          <a:xfrm>
            <a:off x="7080538" y="3982115"/>
            <a:ext cx="2055136" cy="407405"/>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FF0000"/>
                </a:solidFill>
              </a:rPr>
              <a:t>3</a:t>
            </a:r>
            <a:r>
              <a:rPr lang="en-US" altLang="ko-KR" sz="2000" baseline="30000" dirty="0">
                <a:solidFill>
                  <a:srgbClr val="FF0000"/>
                </a:solidFill>
              </a:rPr>
              <a:t>rd </a:t>
            </a:r>
            <a:r>
              <a:rPr lang="en-US" altLang="ko-KR" sz="2000" dirty="0">
                <a:solidFill>
                  <a:srgbClr val="FF0000"/>
                </a:solidFill>
              </a:rPr>
              <a:t>party</a:t>
            </a:r>
            <a:r>
              <a:rPr lang="en-US" altLang="ko-KR" sz="2000" baseline="30000" dirty="0">
                <a:solidFill>
                  <a:srgbClr val="FF0000"/>
                </a:solidFill>
              </a:rPr>
              <a:t> </a:t>
            </a:r>
            <a:endParaRPr lang="ko-KR" altLang="en-US" sz="2000" dirty="0">
              <a:solidFill>
                <a:srgbClr val="FF0000"/>
              </a:solidFill>
            </a:endParaRPr>
          </a:p>
        </p:txBody>
      </p:sp>
      <p:cxnSp>
        <p:nvCxnSpPr>
          <p:cNvPr id="30" name="연결선: 꺾임 29">
            <a:extLst>
              <a:ext uri="{FF2B5EF4-FFF2-40B4-BE49-F238E27FC236}">
                <a16:creationId xmlns:a16="http://schemas.microsoft.com/office/drawing/2014/main" id="{D1EBB4ED-AA73-9A3D-D2AF-B3D53173CB16}"/>
              </a:ext>
            </a:extLst>
          </p:cNvPr>
          <p:cNvCxnSpPr>
            <a:cxnSpLocks/>
            <a:stCxn id="13" idx="2"/>
            <a:endCxn id="6" idx="2"/>
          </p:cNvCxnSpPr>
          <p:nvPr/>
        </p:nvCxnSpPr>
        <p:spPr>
          <a:xfrm rot="5400000" flipH="1" flipV="1">
            <a:off x="6134560" y="3214890"/>
            <a:ext cx="109038" cy="3624861"/>
          </a:xfrm>
          <a:prstGeom prst="bentConnector3">
            <a:avLst>
              <a:gd name="adj1" fmla="val -10171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53E4424F-A45D-A86D-9CBD-F30B39CA2590}"/>
              </a:ext>
            </a:extLst>
          </p:cNvPr>
          <p:cNvSpPr/>
          <p:nvPr/>
        </p:nvSpPr>
        <p:spPr>
          <a:xfrm>
            <a:off x="2266142" y="5551318"/>
            <a:ext cx="744482" cy="247845"/>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rgbClr val="FFFF00"/>
                </a:solidFill>
              </a:rPr>
              <a:t>VDO</a:t>
            </a:r>
            <a:endParaRPr lang="ko-KR" altLang="en-US" sz="1000" b="1" dirty="0">
              <a:solidFill>
                <a:srgbClr val="FFFF00"/>
              </a:solidFill>
            </a:endParaRPr>
          </a:p>
        </p:txBody>
      </p:sp>
      <p:sp>
        <p:nvSpPr>
          <p:cNvPr id="34" name="직사각형 33">
            <a:extLst>
              <a:ext uri="{FF2B5EF4-FFF2-40B4-BE49-F238E27FC236}">
                <a16:creationId xmlns:a16="http://schemas.microsoft.com/office/drawing/2014/main" id="{7B926413-18A6-D742-F58A-4E6668B137AC}"/>
              </a:ext>
            </a:extLst>
          </p:cNvPr>
          <p:cNvSpPr/>
          <p:nvPr/>
        </p:nvSpPr>
        <p:spPr>
          <a:xfrm>
            <a:off x="3153382" y="5551318"/>
            <a:ext cx="744482" cy="24784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28575">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1000" b="1" dirty="0">
                <a:solidFill>
                  <a:srgbClr val="FF0000"/>
                </a:solidFill>
              </a:rPr>
              <a:t>OTT</a:t>
            </a:r>
            <a:endParaRPr lang="ko-KR" altLang="en-US" sz="1000" b="1" dirty="0">
              <a:solidFill>
                <a:srgbClr val="FF0000"/>
              </a:solidFill>
            </a:endParaRPr>
          </a:p>
        </p:txBody>
      </p:sp>
      <p:sp>
        <p:nvSpPr>
          <p:cNvPr id="35" name="직사각형 34">
            <a:extLst>
              <a:ext uri="{FF2B5EF4-FFF2-40B4-BE49-F238E27FC236}">
                <a16:creationId xmlns:a16="http://schemas.microsoft.com/office/drawing/2014/main" id="{3B63E21E-534A-74E3-0AEF-C28A6629776C}"/>
              </a:ext>
            </a:extLst>
          </p:cNvPr>
          <p:cNvSpPr/>
          <p:nvPr/>
        </p:nvSpPr>
        <p:spPr>
          <a:xfrm>
            <a:off x="4004408" y="5551318"/>
            <a:ext cx="744482" cy="24784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00" b="1" dirty="0"/>
              <a:t>ATV</a:t>
            </a:r>
            <a:endParaRPr lang="ko-KR" altLang="en-US" sz="1000" b="1" dirty="0"/>
          </a:p>
        </p:txBody>
      </p:sp>
      <p:cxnSp>
        <p:nvCxnSpPr>
          <p:cNvPr id="49" name="연결선: 꺾임 48">
            <a:extLst>
              <a:ext uri="{FF2B5EF4-FFF2-40B4-BE49-F238E27FC236}">
                <a16:creationId xmlns:a16="http://schemas.microsoft.com/office/drawing/2014/main" id="{C8F2FBCF-05E9-C54B-ED59-3DE97781407B}"/>
              </a:ext>
            </a:extLst>
          </p:cNvPr>
          <p:cNvCxnSpPr>
            <a:cxnSpLocks/>
          </p:cNvCxnSpPr>
          <p:nvPr/>
        </p:nvCxnSpPr>
        <p:spPr>
          <a:xfrm rot="10800000" flipV="1">
            <a:off x="4776050" y="4969494"/>
            <a:ext cx="3252619" cy="660482"/>
          </a:xfrm>
          <a:prstGeom prst="bentConnector3">
            <a:avLst>
              <a:gd name="adj1" fmla="val -2050"/>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꺾임 51">
            <a:extLst>
              <a:ext uri="{FF2B5EF4-FFF2-40B4-BE49-F238E27FC236}">
                <a16:creationId xmlns:a16="http://schemas.microsoft.com/office/drawing/2014/main" id="{75423C0F-1CCF-1FBA-E127-07266AAF2650}"/>
              </a:ext>
            </a:extLst>
          </p:cNvPr>
          <p:cNvCxnSpPr>
            <a:cxnSpLocks/>
            <a:stCxn id="34" idx="2"/>
          </p:cNvCxnSpPr>
          <p:nvPr/>
        </p:nvCxnSpPr>
        <p:spPr>
          <a:xfrm rot="16200000" flipH="1">
            <a:off x="5346666" y="3978119"/>
            <a:ext cx="90343" cy="3732429"/>
          </a:xfrm>
          <a:prstGeom prst="bentConnector2">
            <a:avLst/>
          </a:prstGeom>
          <a:ln w="28575">
            <a:solidFill>
              <a:srgbClr val="0070C0"/>
            </a:solidFill>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sp>
        <p:nvSpPr>
          <p:cNvPr id="6" name="직사각형 5">
            <a:extLst>
              <a:ext uri="{FF2B5EF4-FFF2-40B4-BE49-F238E27FC236}">
                <a16:creationId xmlns:a16="http://schemas.microsoft.com/office/drawing/2014/main" id="{9B109AD4-FB13-C9B5-7BE5-C1834D4D4F63}"/>
              </a:ext>
            </a:extLst>
          </p:cNvPr>
          <p:cNvSpPr/>
          <p:nvPr/>
        </p:nvSpPr>
        <p:spPr>
          <a:xfrm>
            <a:off x="7237988" y="4376829"/>
            <a:ext cx="1527043" cy="5959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1100" b="1" dirty="0" err="1"/>
              <a:t>Goolge</a:t>
            </a:r>
            <a:r>
              <a:rPr lang="en-US" altLang="ko-KR" sz="1100" b="1" dirty="0"/>
              <a:t>/</a:t>
            </a:r>
            <a:r>
              <a:rPr lang="en-US" altLang="ko-KR" sz="1100" b="1" dirty="0" err="1"/>
              <a:t>Netfilx</a:t>
            </a:r>
            <a:endParaRPr lang="en-US" altLang="ko-KR" sz="1100" b="1" dirty="0"/>
          </a:p>
          <a:p>
            <a:pPr algn="ctr"/>
            <a:r>
              <a:rPr lang="en-US" altLang="ko-KR" sz="1100" b="1" dirty="0"/>
              <a:t>(Auth)</a:t>
            </a:r>
            <a:endParaRPr lang="ko-KR" altLang="en-US" sz="1100" b="1" dirty="0"/>
          </a:p>
        </p:txBody>
      </p:sp>
      <p:sp>
        <p:nvSpPr>
          <p:cNvPr id="62" name="TextBox 61">
            <a:extLst>
              <a:ext uri="{FF2B5EF4-FFF2-40B4-BE49-F238E27FC236}">
                <a16:creationId xmlns:a16="http://schemas.microsoft.com/office/drawing/2014/main" id="{BB4F86E3-25D3-9270-AA9F-0FD42F2C359E}"/>
              </a:ext>
            </a:extLst>
          </p:cNvPr>
          <p:cNvSpPr txBox="1"/>
          <p:nvPr/>
        </p:nvSpPr>
        <p:spPr>
          <a:xfrm>
            <a:off x="8087992" y="6301810"/>
            <a:ext cx="601447" cy="230832"/>
          </a:xfrm>
          <a:prstGeom prst="rect">
            <a:avLst/>
          </a:prstGeom>
          <a:noFill/>
        </p:spPr>
        <p:txBody>
          <a:bodyPr wrap="none" rtlCol="0">
            <a:spAutoFit/>
          </a:bodyPr>
          <a:lstStyle/>
          <a:p>
            <a:pPr algn="ctr"/>
            <a:r>
              <a:rPr lang="en-US" sz="900" b="1" dirty="0">
                <a:solidFill>
                  <a:srgbClr val="C00000"/>
                </a:solidFill>
                <a:latin typeface="Poppins" pitchFamily="2" charset="77"/>
                <a:cs typeface="Poppins" pitchFamily="2" charset="77"/>
              </a:rPr>
              <a:t> </a:t>
            </a:r>
            <a:r>
              <a:rPr lang="en-US" sz="900" b="1" dirty="0" err="1">
                <a:solidFill>
                  <a:srgbClr val="C00000"/>
                </a:solidFill>
                <a:latin typeface="Poppins" pitchFamily="2" charset="77"/>
                <a:cs typeface="Poppins" pitchFamily="2" charset="77"/>
              </a:rPr>
              <a:t>Realse</a:t>
            </a:r>
            <a:endParaRPr lang="en-TH" sz="700" b="1" dirty="0">
              <a:solidFill>
                <a:srgbClr val="C00000"/>
              </a:solidFill>
              <a:latin typeface="Poppins" pitchFamily="2" charset="77"/>
              <a:cs typeface="Poppins" pitchFamily="2" charset="77"/>
            </a:endParaRPr>
          </a:p>
        </p:txBody>
      </p:sp>
      <p:sp>
        <p:nvSpPr>
          <p:cNvPr id="63" name="직사각형 62">
            <a:extLst>
              <a:ext uri="{FF2B5EF4-FFF2-40B4-BE49-F238E27FC236}">
                <a16:creationId xmlns:a16="http://schemas.microsoft.com/office/drawing/2014/main" id="{B4FE6662-AD33-A15A-0F20-249B794EB652}"/>
              </a:ext>
            </a:extLst>
          </p:cNvPr>
          <p:cNvSpPr/>
          <p:nvPr/>
        </p:nvSpPr>
        <p:spPr>
          <a:xfrm>
            <a:off x="2266142" y="6280990"/>
            <a:ext cx="744482" cy="247845"/>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rgbClr val="FFFF00"/>
                </a:solidFill>
              </a:rPr>
              <a:t>VDO</a:t>
            </a:r>
            <a:endParaRPr lang="ko-KR" altLang="en-US" sz="1000" b="1" dirty="0">
              <a:solidFill>
                <a:srgbClr val="FFFF00"/>
              </a:solidFill>
            </a:endParaRPr>
          </a:p>
        </p:txBody>
      </p:sp>
      <p:sp>
        <p:nvSpPr>
          <p:cNvPr id="64" name="직사각형 63">
            <a:extLst>
              <a:ext uri="{FF2B5EF4-FFF2-40B4-BE49-F238E27FC236}">
                <a16:creationId xmlns:a16="http://schemas.microsoft.com/office/drawing/2014/main" id="{52573545-888C-D37F-EEB3-B98036C43BC4}"/>
              </a:ext>
            </a:extLst>
          </p:cNvPr>
          <p:cNvSpPr/>
          <p:nvPr/>
        </p:nvSpPr>
        <p:spPr>
          <a:xfrm>
            <a:off x="4004408" y="6280990"/>
            <a:ext cx="744482" cy="24784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00" b="1" dirty="0"/>
              <a:t>ATV</a:t>
            </a:r>
            <a:endParaRPr lang="ko-KR" altLang="en-US" sz="1000" b="1" dirty="0"/>
          </a:p>
        </p:txBody>
      </p:sp>
      <p:sp>
        <p:nvSpPr>
          <p:cNvPr id="65" name="직사각형 64">
            <a:extLst>
              <a:ext uri="{FF2B5EF4-FFF2-40B4-BE49-F238E27FC236}">
                <a16:creationId xmlns:a16="http://schemas.microsoft.com/office/drawing/2014/main" id="{54E19EEF-B2DC-4766-86AF-5917AD042FB6}"/>
              </a:ext>
            </a:extLst>
          </p:cNvPr>
          <p:cNvSpPr/>
          <p:nvPr/>
        </p:nvSpPr>
        <p:spPr>
          <a:xfrm>
            <a:off x="3153382" y="6271755"/>
            <a:ext cx="744482" cy="24784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28575">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1000" b="1" dirty="0">
                <a:solidFill>
                  <a:srgbClr val="FF0000"/>
                </a:solidFill>
              </a:rPr>
              <a:t>OTT</a:t>
            </a:r>
            <a:endParaRPr lang="ko-KR" altLang="en-US" sz="800" b="1" dirty="0">
              <a:solidFill>
                <a:schemeClr val="bg1"/>
              </a:solidFill>
            </a:endParaRPr>
          </a:p>
        </p:txBody>
      </p:sp>
      <p:sp>
        <p:nvSpPr>
          <p:cNvPr id="66" name="TextBox 65">
            <a:extLst>
              <a:ext uri="{FF2B5EF4-FFF2-40B4-BE49-F238E27FC236}">
                <a16:creationId xmlns:a16="http://schemas.microsoft.com/office/drawing/2014/main" id="{6A9772A0-CCF0-7DE6-14BA-B6674FF0E4EB}"/>
              </a:ext>
            </a:extLst>
          </p:cNvPr>
          <p:cNvSpPr txBox="1"/>
          <p:nvPr/>
        </p:nvSpPr>
        <p:spPr>
          <a:xfrm>
            <a:off x="3250305" y="6519600"/>
            <a:ext cx="4389553" cy="246221"/>
          </a:xfrm>
          <a:prstGeom prst="rect">
            <a:avLst/>
          </a:prstGeom>
          <a:noFill/>
        </p:spPr>
        <p:txBody>
          <a:bodyPr wrap="square" rtlCol="0">
            <a:spAutoFit/>
          </a:bodyPr>
          <a:lstStyle/>
          <a:p>
            <a:r>
              <a:rPr lang="ko-KR" altLang="en-US" sz="1000" dirty="0">
                <a:solidFill>
                  <a:srgbClr val="FF0000"/>
                </a:solidFill>
                <a:highlight>
                  <a:srgbClr val="FFFF00"/>
                </a:highlight>
              </a:rPr>
              <a:t>**</a:t>
            </a:r>
            <a:r>
              <a:rPr lang="en-US" altLang="ko-KR" sz="1000" dirty="0">
                <a:solidFill>
                  <a:srgbClr val="FF0000"/>
                </a:solidFill>
                <a:highlight>
                  <a:srgbClr val="FFFF00"/>
                </a:highlight>
              </a:rPr>
              <a:t>FE app will be released on the App Store or as APK upgrade process</a:t>
            </a:r>
            <a:endParaRPr lang="ko-KR" altLang="en-US" sz="1000" dirty="0">
              <a:solidFill>
                <a:srgbClr val="FF0000"/>
              </a:solidFill>
              <a:highlight>
                <a:srgbClr val="FFFF00"/>
              </a:highlight>
            </a:endParaRPr>
          </a:p>
        </p:txBody>
      </p:sp>
      <p:sp>
        <p:nvSpPr>
          <p:cNvPr id="67" name="사각형: 둥근 모서리 66">
            <a:extLst>
              <a:ext uri="{FF2B5EF4-FFF2-40B4-BE49-F238E27FC236}">
                <a16:creationId xmlns:a16="http://schemas.microsoft.com/office/drawing/2014/main" id="{34425658-A7BC-82A9-7CA9-D76DA5AD8AA9}"/>
              </a:ext>
            </a:extLst>
          </p:cNvPr>
          <p:cNvSpPr/>
          <p:nvPr/>
        </p:nvSpPr>
        <p:spPr>
          <a:xfrm>
            <a:off x="7687884" y="5289146"/>
            <a:ext cx="2055136" cy="407405"/>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FF0000"/>
                </a:solidFill>
              </a:rPr>
              <a:t>3</a:t>
            </a:r>
            <a:r>
              <a:rPr lang="en-US" altLang="ko-KR" sz="2000" baseline="30000" dirty="0">
                <a:solidFill>
                  <a:srgbClr val="FF0000"/>
                </a:solidFill>
              </a:rPr>
              <a:t>rd </a:t>
            </a:r>
            <a:r>
              <a:rPr lang="en-US" altLang="ko-KR" sz="2000" dirty="0">
                <a:solidFill>
                  <a:srgbClr val="FF0000"/>
                </a:solidFill>
              </a:rPr>
              <a:t>party</a:t>
            </a:r>
            <a:r>
              <a:rPr lang="en-US" altLang="ko-KR" sz="2000" baseline="30000" dirty="0">
                <a:solidFill>
                  <a:srgbClr val="FF0000"/>
                </a:solidFill>
              </a:rPr>
              <a:t> </a:t>
            </a:r>
            <a:endParaRPr lang="ko-KR" altLang="en-US" sz="2000" dirty="0">
              <a:solidFill>
                <a:srgbClr val="FF0000"/>
              </a:solidFill>
            </a:endParaRPr>
          </a:p>
        </p:txBody>
      </p:sp>
    </p:spTree>
    <p:extLst>
      <p:ext uri="{BB962C8B-B14F-4D97-AF65-F5344CB8AC3E}">
        <p14:creationId xmlns:p14="http://schemas.microsoft.com/office/powerpoint/2010/main" val="129475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4" name="그림 3">
            <a:extLst>
              <a:ext uri="{FF2B5EF4-FFF2-40B4-BE49-F238E27FC236}">
                <a16:creationId xmlns:a16="http://schemas.microsoft.com/office/drawing/2014/main" id="{A1CF2548-8652-5FC0-BD7C-667B72A9FBA0}"/>
              </a:ext>
            </a:extLst>
          </p:cNvPr>
          <p:cNvPicPr>
            <a:picLocks noChangeAspect="1"/>
          </p:cNvPicPr>
          <p:nvPr/>
        </p:nvPicPr>
        <p:blipFill>
          <a:blip r:embed="rId3"/>
          <a:stretch>
            <a:fillRect/>
          </a:stretch>
        </p:blipFill>
        <p:spPr>
          <a:xfrm>
            <a:off x="271463" y="1268413"/>
            <a:ext cx="9363076" cy="504031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2"/>
          <p:cNvSpPr txBox="1">
            <a:spLocks noGrp="1"/>
          </p:cNvSpPr>
          <p:nvPr>
            <p:ph type="body" idx="4294967295"/>
          </p:nvPr>
        </p:nvSpPr>
        <p:spPr>
          <a:xfrm>
            <a:off x="1002771" y="325325"/>
            <a:ext cx="9001125" cy="525463"/>
          </a:xfrm>
          <a:prstGeom prst="rect">
            <a:avLst/>
          </a:prstGeom>
          <a:noFill/>
          <a:ln>
            <a:noFill/>
          </a:ln>
        </p:spPr>
        <p:txBody>
          <a:bodyPr spcFirstLastPara="1" wrap="square" lIns="0" tIns="0" rIns="0" bIns="0" anchor="ctr" anchorCtr="0">
            <a:noAutofit/>
          </a:bodyPr>
          <a:lstStyle/>
          <a:p>
            <a:pPr marL="0" lvl="0" indent="0" algn="l" rtl="0">
              <a:lnSpc>
                <a:spcPct val="120000"/>
              </a:lnSpc>
              <a:spcBef>
                <a:spcPts val="0"/>
              </a:spcBef>
              <a:spcAft>
                <a:spcPts val="0"/>
              </a:spcAft>
              <a:buClr>
                <a:srgbClr val="3A3838"/>
              </a:buClr>
              <a:buSzPts val="1950"/>
              <a:buNone/>
            </a:pPr>
            <a:r>
              <a:rPr lang="en-US" altLang="ko-KR" dirty="0"/>
              <a:t>Required improvements </a:t>
            </a:r>
            <a:endParaRPr lang="en-US" dirty="0"/>
          </a:p>
        </p:txBody>
      </p:sp>
      <p:sp>
        <p:nvSpPr>
          <p:cNvPr id="126" name="Google Shape;126;p12"/>
          <p:cNvSpPr txBox="1">
            <a:spLocks noGrp="1"/>
          </p:cNvSpPr>
          <p:nvPr>
            <p:ph type="body" idx="4294967295"/>
          </p:nvPr>
        </p:nvSpPr>
        <p:spPr>
          <a:xfrm>
            <a:off x="1017605" y="774652"/>
            <a:ext cx="9001125" cy="382587"/>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rgbClr val="3A3838"/>
              </a:buClr>
              <a:buSzPts val="1138"/>
              <a:buNone/>
            </a:pPr>
            <a:r>
              <a:rPr lang="en-US" sz="1300" dirty="0">
                <a:solidFill>
                  <a:srgbClr val="FF0000"/>
                </a:solidFill>
              </a:rPr>
              <a:t>Priority Topic</a:t>
            </a:r>
            <a:endParaRPr sz="1300" dirty="0">
              <a:solidFill>
                <a:srgbClr val="FF0000"/>
              </a:solidFill>
            </a:endParaRPr>
          </a:p>
        </p:txBody>
      </p:sp>
      <p:grpSp>
        <p:nvGrpSpPr>
          <p:cNvPr id="127" name="Google Shape;127;p12"/>
          <p:cNvGrpSpPr/>
          <p:nvPr/>
        </p:nvGrpSpPr>
        <p:grpSpPr>
          <a:xfrm>
            <a:off x="178500" y="1375707"/>
            <a:ext cx="166873" cy="166431"/>
            <a:chOff x="5169024" y="3025005"/>
            <a:chExt cx="318368" cy="317525"/>
          </a:xfrm>
        </p:grpSpPr>
        <p:sp>
          <p:nvSpPr>
            <p:cNvPr id="128" name="Google Shape;128;p12"/>
            <p:cNvSpPr/>
            <p:nvPr/>
          </p:nvSpPr>
          <p:spPr>
            <a:xfrm>
              <a:off x="5169024" y="3025005"/>
              <a:ext cx="144016" cy="144016"/>
            </a:xfrm>
            <a:prstGeom prst="rect">
              <a:avLst/>
            </a:prstGeom>
            <a:solidFill>
              <a:srgbClr val="09715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29" name="Google Shape;129;p12"/>
            <p:cNvSpPr/>
            <p:nvPr/>
          </p:nvSpPr>
          <p:spPr>
            <a:xfrm>
              <a:off x="5343376" y="3198514"/>
              <a:ext cx="144016" cy="144016"/>
            </a:xfrm>
            <a:prstGeom prst="rect">
              <a:avLst/>
            </a:prstGeom>
            <a:solidFill>
              <a:srgbClr val="2E75B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30" name="Google Shape;130;p12"/>
            <p:cNvSpPr/>
            <p:nvPr/>
          </p:nvSpPr>
          <p:spPr>
            <a:xfrm>
              <a:off x="5343376" y="3025005"/>
              <a:ext cx="144016" cy="144016"/>
            </a:xfrm>
            <a:prstGeom prst="rect">
              <a:avLst/>
            </a:prstGeom>
            <a:solidFill>
              <a:srgbClr val="009A4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31" name="Google Shape;131;p12"/>
            <p:cNvSpPr/>
            <p:nvPr/>
          </p:nvSpPr>
          <p:spPr>
            <a:xfrm>
              <a:off x="5169024" y="3198514"/>
              <a:ext cx="144016"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grpSp>
      <p:sp>
        <p:nvSpPr>
          <p:cNvPr id="132" name="Google Shape;132;p12"/>
          <p:cNvSpPr txBox="1"/>
          <p:nvPr/>
        </p:nvSpPr>
        <p:spPr>
          <a:xfrm>
            <a:off x="467271" y="1306682"/>
            <a:ext cx="8986200" cy="253916"/>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280"/>
              </a:spcBef>
              <a:spcAft>
                <a:spcPts val="0"/>
              </a:spcAft>
              <a:buClr>
                <a:srgbClr val="000000"/>
              </a:buClr>
              <a:buSzPts val="1400"/>
              <a:buFont typeface="Arial"/>
              <a:buNone/>
              <a:tabLst/>
              <a:defRPr/>
            </a:pPr>
            <a:r>
              <a:rPr kumimoji="0" lang="en-US" altLang="ko-KR" sz="1400" b="1" i="0" u="none" strike="noStrike" kern="0" cap="none" spc="0" normalizeH="0" baseline="0" noProof="0" dirty="0">
                <a:ln>
                  <a:noFill/>
                </a:ln>
                <a:solidFill>
                  <a:srgbClr val="000000"/>
                </a:solidFill>
                <a:effectLst/>
                <a:uLnTx/>
                <a:uFillTx/>
                <a:latin typeface="Arial"/>
                <a:cs typeface="Arial"/>
                <a:sym typeface="Arial"/>
              </a:rPr>
              <a:t>AIS and KT need to collaborate and learn together to continuously improve the design.</a:t>
            </a:r>
            <a:endParaRPr kumimoji="0" lang="en-US" altLang="ko-KR"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 name="TextBox 1">
            <a:extLst>
              <a:ext uri="{FF2B5EF4-FFF2-40B4-BE49-F238E27FC236}">
                <a16:creationId xmlns:a16="http://schemas.microsoft.com/office/drawing/2014/main" id="{6BD450DD-E6F8-FEDB-CA2C-692274D719DF}"/>
              </a:ext>
            </a:extLst>
          </p:cNvPr>
          <p:cNvSpPr txBox="1"/>
          <p:nvPr/>
        </p:nvSpPr>
        <p:spPr>
          <a:xfrm>
            <a:off x="308938" y="458382"/>
            <a:ext cx="594025" cy="615553"/>
          </a:xfrm>
          <a:prstGeom prst="rect">
            <a:avLst/>
          </a:prstGeom>
          <a:noFill/>
        </p:spPr>
        <p:txBody>
          <a:bodyPr wrap="square" lIns="0" tIns="0" rIns="0" bIns="0" rtlCol="0" anchor="ctr" anchorCtr="0">
            <a:spAutoFit/>
          </a:bodyPr>
          <a:lstStyle>
            <a:defPPr>
              <a:defRPr lang="en-US"/>
            </a:defPPr>
            <a:lvl1pPr algn="ctr">
              <a:defRPr sz="3600">
                <a:ln>
                  <a:solidFill>
                    <a:schemeClr val="bg1">
                      <a:alpha val="0"/>
                    </a:schemeClr>
                  </a:solidFill>
                </a:ln>
                <a:solidFill>
                  <a:schemeClr val="bg1"/>
                </a:solidFill>
                <a:latin typeface="KoPub바탕체 Light" panose="00000300000000000000" pitchFamily="2" charset="-127"/>
                <a:ea typeface="KoPub바탕체 Light" panose="00000300000000000000" pitchFamily="2" charset="-127"/>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4000" dirty="0">
                <a:ln>
                  <a:solidFill>
                    <a:srgbClr val="FFFFFF">
                      <a:alpha val="0"/>
                    </a:srgbClr>
                  </a:solidFill>
                </a:ln>
                <a:solidFill>
                  <a:srgbClr val="FFFFFF"/>
                </a:solidFill>
                <a:latin typeface="G마켓 산스 TTF Medium" panose="02000000000000000000" pitchFamily="2" charset="-127"/>
                <a:ea typeface="G마켓 산스 TTF Medium" panose="02000000000000000000" pitchFamily="2" charset="-127"/>
              </a:rPr>
              <a:t>12</a:t>
            </a:r>
            <a:endParaRPr kumimoji="0" lang="ko-KR" altLang="en-US" sz="4000" b="0" i="0" u="none" strike="noStrike" kern="0" cap="none" spc="0" normalizeH="0" baseline="0" noProof="0" dirty="0">
              <a:ln>
                <a:solidFill>
                  <a:srgbClr val="FFFFFF">
                    <a:alpha val="0"/>
                  </a:srgbClr>
                </a:solidFill>
              </a:ln>
              <a:solidFill>
                <a:srgbClr val="FFFFFF"/>
              </a:solidFill>
              <a:effectLst/>
              <a:uLnTx/>
              <a:uFillTx/>
              <a:latin typeface="G마켓 산스 TTF Medium" panose="02000000000000000000" pitchFamily="2" charset="-127"/>
              <a:ea typeface="G마켓 산스 TTF Medium" panose="02000000000000000000" pitchFamily="2" charset="-127"/>
              <a:cs typeface="Arial"/>
              <a:sym typeface="Arial"/>
            </a:endParaRPr>
          </a:p>
        </p:txBody>
      </p:sp>
      <p:sp>
        <p:nvSpPr>
          <p:cNvPr id="51" name="TextBox 50">
            <a:extLst>
              <a:ext uri="{FF2B5EF4-FFF2-40B4-BE49-F238E27FC236}">
                <a16:creationId xmlns:a16="http://schemas.microsoft.com/office/drawing/2014/main" id="{C6F9CD94-20E9-7004-259C-B8C8C1CDF549}"/>
              </a:ext>
            </a:extLst>
          </p:cNvPr>
          <p:cNvSpPr txBox="1"/>
          <p:nvPr/>
        </p:nvSpPr>
        <p:spPr>
          <a:xfrm>
            <a:off x="467271" y="1744793"/>
            <a:ext cx="8986200" cy="307777"/>
          </a:xfrm>
          <a:prstGeom prst="rect">
            <a:avLst/>
          </a:prstGeom>
          <a:noFill/>
        </p:spPr>
        <p:txBody>
          <a:bodyPr wrap="square">
            <a:spAutoFit/>
          </a:bodyPr>
          <a:lstStyle/>
          <a:p>
            <a:r>
              <a:rPr lang="en-US" altLang="ko-KR" b="0" i="0" dirty="0">
                <a:solidFill>
                  <a:srgbClr val="FF0000"/>
                </a:solidFill>
                <a:effectLst/>
                <a:highlight>
                  <a:srgbClr val="FFFFFF"/>
                </a:highlight>
                <a:latin typeface="-apple-system"/>
              </a:rPr>
              <a:t>KT always consults with the AIS team </a:t>
            </a:r>
            <a:r>
              <a:rPr lang="en-US" altLang="ko-KR" b="0" i="0" dirty="0">
                <a:solidFill>
                  <a:srgbClr val="444447"/>
                </a:solidFill>
                <a:effectLst/>
                <a:highlight>
                  <a:srgbClr val="FFFFFF"/>
                </a:highlight>
                <a:latin typeface="-apple-system"/>
              </a:rPr>
              <a:t>regarding the advancement of all UIUX(App) and VDO platforms before designing.</a:t>
            </a:r>
            <a:endParaRPr lang="ko-KR" altLang="en-US" b="1" dirty="0">
              <a:solidFill>
                <a:srgbClr val="FF0000"/>
              </a:solidFill>
            </a:endParaRPr>
          </a:p>
        </p:txBody>
      </p:sp>
    </p:spTree>
    <p:extLst>
      <p:ext uri="{BB962C8B-B14F-4D97-AF65-F5344CB8AC3E}">
        <p14:creationId xmlns:p14="http://schemas.microsoft.com/office/powerpoint/2010/main" val="3121838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2"/>
          <p:cNvSpPr txBox="1">
            <a:spLocks noGrp="1"/>
          </p:cNvSpPr>
          <p:nvPr>
            <p:ph type="body" idx="4294967295"/>
          </p:nvPr>
        </p:nvSpPr>
        <p:spPr>
          <a:xfrm>
            <a:off x="1002771" y="325325"/>
            <a:ext cx="9001125" cy="525463"/>
          </a:xfrm>
          <a:prstGeom prst="rect">
            <a:avLst/>
          </a:prstGeom>
          <a:noFill/>
          <a:ln>
            <a:noFill/>
          </a:ln>
        </p:spPr>
        <p:txBody>
          <a:bodyPr spcFirstLastPara="1" wrap="square" lIns="0" tIns="0" rIns="0" bIns="0" anchor="ctr" anchorCtr="0">
            <a:noAutofit/>
          </a:bodyPr>
          <a:lstStyle/>
          <a:p>
            <a:pPr marL="0" lvl="0" indent="0" algn="l" rtl="0">
              <a:lnSpc>
                <a:spcPct val="120000"/>
              </a:lnSpc>
              <a:spcBef>
                <a:spcPts val="0"/>
              </a:spcBef>
              <a:spcAft>
                <a:spcPts val="0"/>
              </a:spcAft>
              <a:buClr>
                <a:srgbClr val="3A3838"/>
              </a:buClr>
              <a:buSzPts val="1950"/>
              <a:buNone/>
            </a:pPr>
            <a:r>
              <a:rPr lang="en-US" altLang="ko-KR" dirty="0"/>
              <a:t>Required improvements </a:t>
            </a:r>
            <a:endParaRPr lang="en-US" dirty="0"/>
          </a:p>
        </p:txBody>
      </p:sp>
      <p:sp>
        <p:nvSpPr>
          <p:cNvPr id="126" name="Google Shape;126;p12"/>
          <p:cNvSpPr txBox="1">
            <a:spLocks noGrp="1"/>
          </p:cNvSpPr>
          <p:nvPr>
            <p:ph type="body" idx="4294967295"/>
          </p:nvPr>
        </p:nvSpPr>
        <p:spPr>
          <a:xfrm>
            <a:off x="1017605" y="774652"/>
            <a:ext cx="9001125" cy="382587"/>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rgbClr val="3A3838"/>
              </a:buClr>
              <a:buSzPts val="1138"/>
              <a:buNone/>
            </a:pPr>
            <a:r>
              <a:rPr lang="en-US" sz="1300" dirty="0">
                <a:solidFill>
                  <a:srgbClr val="FF0000"/>
                </a:solidFill>
              </a:rPr>
              <a:t>Priority Topic</a:t>
            </a:r>
            <a:endParaRPr sz="1300" dirty="0">
              <a:solidFill>
                <a:srgbClr val="FF0000"/>
              </a:solidFill>
            </a:endParaRPr>
          </a:p>
        </p:txBody>
      </p:sp>
      <p:grpSp>
        <p:nvGrpSpPr>
          <p:cNvPr id="127" name="Google Shape;127;p12"/>
          <p:cNvGrpSpPr/>
          <p:nvPr/>
        </p:nvGrpSpPr>
        <p:grpSpPr>
          <a:xfrm>
            <a:off x="178500" y="1375707"/>
            <a:ext cx="166873" cy="166431"/>
            <a:chOff x="5169024" y="3025005"/>
            <a:chExt cx="318368" cy="317525"/>
          </a:xfrm>
        </p:grpSpPr>
        <p:sp>
          <p:nvSpPr>
            <p:cNvPr id="128" name="Google Shape;128;p12"/>
            <p:cNvSpPr/>
            <p:nvPr/>
          </p:nvSpPr>
          <p:spPr>
            <a:xfrm>
              <a:off x="5169024" y="3025005"/>
              <a:ext cx="144016" cy="144016"/>
            </a:xfrm>
            <a:prstGeom prst="rect">
              <a:avLst/>
            </a:prstGeom>
            <a:solidFill>
              <a:srgbClr val="09715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sp>
          <p:nvSpPr>
            <p:cNvPr id="129" name="Google Shape;129;p12"/>
            <p:cNvSpPr/>
            <p:nvPr/>
          </p:nvSpPr>
          <p:spPr>
            <a:xfrm>
              <a:off x="5343376" y="3198514"/>
              <a:ext cx="144016" cy="144016"/>
            </a:xfrm>
            <a:prstGeom prst="rect">
              <a:avLst/>
            </a:prstGeom>
            <a:solidFill>
              <a:srgbClr val="2E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sp>
          <p:nvSpPr>
            <p:cNvPr id="130" name="Google Shape;130;p12"/>
            <p:cNvSpPr/>
            <p:nvPr/>
          </p:nvSpPr>
          <p:spPr>
            <a:xfrm>
              <a:off x="5343376" y="3025005"/>
              <a:ext cx="144016" cy="144016"/>
            </a:xfrm>
            <a:prstGeom prst="rect">
              <a:avLst/>
            </a:prstGeom>
            <a:solidFill>
              <a:srgbClr val="009A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sp>
          <p:nvSpPr>
            <p:cNvPr id="131" name="Google Shape;131;p12"/>
            <p:cNvSpPr/>
            <p:nvPr/>
          </p:nvSpPr>
          <p:spPr>
            <a:xfrm>
              <a:off x="5169024" y="3198514"/>
              <a:ext cx="144016"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grpSp>
      <p:sp>
        <p:nvSpPr>
          <p:cNvPr id="132" name="Google Shape;132;p12"/>
          <p:cNvSpPr txBox="1"/>
          <p:nvPr/>
        </p:nvSpPr>
        <p:spPr>
          <a:xfrm>
            <a:off x="467271" y="1306682"/>
            <a:ext cx="8986200" cy="253916"/>
          </a:xfrm>
          <a:prstGeom prst="rect">
            <a:avLst/>
          </a:prstGeom>
          <a:noFill/>
          <a:ln>
            <a:noFill/>
          </a:ln>
        </p:spPr>
        <p:txBody>
          <a:bodyPr spcFirstLastPara="1" wrap="square" lIns="0" tIns="0" rIns="0" bIns="0" anchor="t" anchorCtr="0">
            <a:spAutoFit/>
          </a:bodyPr>
          <a:lstStyle/>
          <a:p>
            <a:pPr marL="0" marR="0" lvl="0" indent="0" algn="l" rtl="0">
              <a:spcBef>
                <a:spcPts val="280"/>
              </a:spcBef>
              <a:spcAft>
                <a:spcPts val="0"/>
              </a:spcAft>
              <a:buClr>
                <a:srgbClr val="000000"/>
              </a:buClr>
              <a:buSzPts val="1400"/>
              <a:buFont typeface="Arial"/>
              <a:buNone/>
            </a:pPr>
            <a:r>
              <a:rPr lang="en-US" altLang="ko-KR" b="1" dirty="0">
                <a:solidFill>
                  <a:schemeClr val="tx1"/>
                </a:solidFill>
              </a:rPr>
              <a:t>KT Should include the VDO platform managed service scope of work for all 7 years in the proposal</a:t>
            </a:r>
            <a:endParaRPr lang="en-US" sz="1400" b="0" i="0" u="none" strike="noStrike" cap="none" dirty="0">
              <a:solidFill>
                <a:schemeClr val="tx1"/>
              </a:solidFill>
              <a:latin typeface="Arial"/>
              <a:ea typeface="Arial"/>
              <a:cs typeface="Arial"/>
              <a:sym typeface="Arial"/>
            </a:endParaRPr>
          </a:p>
        </p:txBody>
      </p:sp>
      <p:sp>
        <p:nvSpPr>
          <p:cNvPr id="2" name="TextBox 1">
            <a:extLst>
              <a:ext uri="{FF2B5EF4-FFF2-40B4-BE49-F238E27FC236}">
                <a16:creationId xmlns:a16="http://schemas.microsoft.com/office/drawing/2014/main" id="{6BD450DD-E6F8-FEDB-CA2C-692274D719DF}"/>
              </a:ext>
            </a:extLst>
          </p:cNvPr>
          <p:cNvSpPr txBox="1"/>
          <p:nvPr/>
        </p:nvSpPr>
        <p:spPr>
          <a:xfrm>
            <a:off x="308938" y="458382"/>
            <a:ext cx="594025" cy="615553"/>
          </a:xfrm>
          <a:prstGeom prst="rect">
            <a:avLst/>
          </a:prstGeom>
          <a:noFill/>
        </p:spPr>
        <p:txBody>
          <a:bodyPr wrap="square" lIns="0" tIns="0" rIns="0" bIns="0" rtlCol="0" anchor="ctr" anchorCtr="0">
            <a:spAutoFit/>
          </a:bodyPr>
          <a:lstStyle>
            <a:defPPr>
              <a:defRPr lang="en-US"/>
            </a:defPPr>
            <a:lvl1pPr algn="ctr">
              <a:defRPr sz="3600">
                <a:ln>
                  <a:solidFill>
                    <a:schemeClr val="bg1">
                      <a:alpha val="0"/>
                    </a:schemeClr>
                  </a:solidFill>
                </a:ln>
                <a:solidFill>
                  <a:schemeClr val="bg1"/>
                </a:solidFill>
                <a:latin typeface="KoPub바탕체 Light" panose="00000300000000000000" pitchFamily="2" charset="-127"/>
                <a:ea typeface="KoPub바탕체 Light" panose="00000300000000000000" pitchFamily="2" charset="-127"/>
              </a:defRPr>
            </a:lvl1pPr>
          </a:lstStyle>
          <a:p>
            <a:r>
              <a:rPr lang="en-US" altLang="ko-KR" sz="4000" dirty="0">
                <a:latin typeface="G마켓 산스 TTF Medium" panose="02000000000000000000" pitchFamily="2" charset="-127"/>
                <a:ea typeface="G마켓 산스 TTF Medium" panose="02000000000000000000" pitchFamily="2" charset="-127"/>
              </a:rPr>
              <a:t>1</a:t>
            </a:r>
            <a:endParaRPr lang="ko-KR" altLang="en-US" sz="4000" dirty="0">
              <a:latin typeface="G마켓 산스 TTF Medium" panose="02000000000000000000" pitchFamily="2" charset="-127"/>
              <a:ea typeface="G마켓 산스 TTF Medium" panose="02000000000000000000" pitchFamily="2" charset="-127"/>
            </a:endParaRPr>
          </a:p>
        </p:txBody>
      </p:sp>
      <p:sp>
        <p:nvSpPr>
          <p:cNvPr id="7" name="TextBox 6">
            <a:extLst>
              <a:ext uri="{FF2B5EF4-FFF2-40B4-BE49-F238E27FC236}">
                <a16:creationId xmlns:a16="http://schemas.microsoft.com/office/drawing/2014/main" id="{6B5E6965-68BA-8067-8F4E-1D074252A4FB}"/>
              </a:ext>
            </a:extLst>
          </p:cNvPr>
          <p:cNvSpPr txBox="1"/>
          <p:nvPr/>
        </p:nvSpPr>
        <p:spPr>
          <a:xfrm>
            <a:off x="535579" y="1681151"/>
            <a:ext cx="8834841" cy="307777"/>
          </a:xfrm>
          <a:prstGeom prst="rect">
            <a:avLst/>
          </a:prstGeom>
          <a:noFill/>
        </p:spPr>
        <p:txBody>
          <a:bodyPr wrap="square">
            <a:spAutoFit/>
          </a:bodyPr>
          <a:lstStyle/>
          <a:p>
            <a:r>
              <a:rPr lang="en-US" altLang="ko-KR" b="0" i="0" dirty="0">
                <a:solidFill>
                  <a:srgbClr val="444447"/>
                </a:solidFill>
                <a:effectLst/>
                <a:highlight>
                  <a:srgbClr val="FFFFFF"/>
                </a:highlight>
                <a:latin typeface="-apple-system"/>
              </a:rPr>
              <a:t>We understand exactly the scope of the project’s </a:t>
            </a:r>
            <a:r>
              <a:rPr lang="en-US" altLang="ko-KR" dirty="0">
                <a:solidFill>
                  <a:srgbClr val="444447"/>
                </a:solidFill>
                <a:highlight>
                  <a:srgbClr val="FFFFFF"/>
                </a:highlight>
                <a:latin typeface="-apple-system"/>
              </a:rPr>
              <a:t>implementation </a:t>
            </a:r>
            <a:r>
              <a:rPr lang="en-US" altLang="ko-KR" b="0" i="0" dirty="0">
                <a:solidFill>
                  <a:srgbClr val="444447"/>
                </a:solidFill>
                <a:effectLst/>
                <a:highlight>
                  <a:srgbClr val="FFFFFF"/>
                </a:highlight>
                <a:latin typeface="-apple-system"/>
              </a:rPr>
              <a:t> and managed service</a:t>
            </a:r>
            <a:endParaRPr lang="ko-KR" altLang="en-US" dirty="0"/>
          </a:p>
        </p:txBody>
      </p:sp>
      <p:sp>
        <p:nvSpPr>
          <p:cNvPr id="36" name="화살표: 오른쪽 35">
            <a:extLst>
              <a:ext uri="{FF2B5EF4-FFF2-40B4-BE49-F238E27FC236}">
                <a16:creationId xmlns:a16="http://schemas.microsoft.com/office/drawing/2014/main" id="{55A84A43-3533-4A35-1B93-7E9E0260D193}"/>
              </a:ext>
            </a:extLst>
          </p:cNvPr>
          <p:cNvSpPr/>
          <p:nvPr/>
        </p:nvSpPr>
        <p:spPr>
          <a:xfrm>
            <a:off x="1729209" y="2325237"/>
            <a:ext cx="7188451" cy="211529"/>
          </a:xfrm>
          <a:prstGeom prst="rightArrow">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C89484F6-8373-9D40-8186-A6061535C879}"/>
              </a:ext>
            </a:extLst>
          </p:cNvPr>
          <p:cNvSpPr/>
          <p:nvPr/>
        </p:nvSpPr>
        <p:spPr>
          <a:xfrm>
            <a:off x="557803" y="2620504"/>
            <a:ext cx="1171406" cy="139015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Front-End</a:t>
            </a:r>
          </a:p>
          <a:p>
            <a:pPr algn="ctr"/>
            <a:r>
              <a:rPr lang="en-US" altLang="ko-KR" sz="1000" dirty="0">
                <a:solidFill>
                  <a:schemeClr val="tx1"/>
                </a:solidFill>
              </a:rPr>
              <a:t>(including Analytics)</a:t>
            </a:r>
            <a:endParaRPr lang="ko-KR" altLang="en-US" sz="1000" dirty="0">
              <a:solidFill>
                <a:schemeClr val="tx1"/>
              </a:solidFill>
            </a:endParaRPr>
          </a:p>
        </p:txBody>
      </p:sp>
      <p:sp>
        <p:nvSpPr>
          <p:cNvPr id="5" name="직사각형 4">
            <a:extLst>
              <a:ext uri="{FF2B5EF4-FFF2-40B4-BE49-F238E27FC236}">
                <a16:creationId xmlns:a16="http://schemas.microsoft.com/office/drawing/2014/main" id="{9AAF1DB1-87EE-64B7-B445-DE749D9A8BE0}"/>
              </a:ext>
            </a:extLst>
          </p:cNvPr>
          <p:cNvSpPr/>
          <p:nvPr/>
        </p:nvSpPr>
        <p:spPr>
          <a:xfrm>
            <a:off x="557803" y="4242856"/>
            <a:ext cx="1171406" cy="137401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OVP</a:t>
            </a:r>
            <a:endParaRPr lang="ko-KR" altLang="en-US" dirty="0">
              <a:solidFill>
                <a:schemeClr val="tx1"/>
              </a:solidFill>
            </a:endParaRPr>
          </a:p>
        </p:txBody>
      </p:sp>
      <p:sp>
        <p:nvSpPr>
          <p:cNvPr id="35" name="직사각형 34">
            <a:extLst>
              <a:ext uri="{FF2B5EF4-FFF2-40B4-BE49-F238E27FC236}">
                <a16:creationId xmlns:a16="http://schemas.microsoft.com/office/drawing/2014/main" id="{7B51A57A-2293-3E41-E922-5703D1525345}"/>
              </a:ext>
            </a:extLst>
          </p:cNvPr>
          <p:cNvSpPr/>
          <p:nvPr/>
        </p:nvSpPr>
        <p:spPr>
          <a:xfrm>
            <a:off x="557803" y="2274194"/>
            <a:ext cx="1171406" cy="303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Timeline</a:t>
            </a:r>
            <a:endParaRPr lang="ko-KR" altLang="en-US" dirty="0">
              <a:solidFill>
                <a:schemeClr val="tx1"/>
              </a:solidFill>
            </a:endParaRPr>
          </a:p>
        </p:txBody>
      </p:sp>
      <p:grpSp>
        <p:nvGrpSpPr>
          <p:cNvPr id="18" name="그룹 17">
            <a:extLst>
              <a:ext uri="{FF2B5EF4-FFF2-40B4-BE49-F238E27FC236}">
                <a16:creationId xmlns:a16="http://schemas.microsoft.com/office/drawing/2014/main" id="{168B8AFF-B45C-6B5E-1335-0772313CB20B}"/>
              </a:ext>
            </a:extLst>
          </p:cNvPr>
          <p:cNvGrpSpPr/>
          <p:nvPr/>
        </p:nvGrpSpPr>
        <p:grpSpPr>
          <a:xfrm>
            <a:off x="2728288" y="2125565"/>
            <a:ext cx="604653" cy="846704"/>
            <a:chOff x="2357099" y="1959806"/>
            <a:chExt cx="604653" cy="897228"/>
          </a:xfrm>
        </p:grpSpPr>
        <p:pic>
          <p:nvPicPr>
            <p:cNvPr id="11" name="Graphic 52">
              <a:extLst>
                <a:ext uri="{FF2B5EF4-FFF2-40B4-BE49-F238E27FC236}">
                  <a16:creationId xmlns:a16="http://schemas.microsoft.com/office/drawing/2014/main" id="{B31CC549-5671-961B-DA1C-19FBFCE8A7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62661" y="2314297"/>
              <a:ext cx="387001" cy="387001"/>
            </a:xfrm>
            <a:prstGeom prst="rect">
              <a:avLst/>
            </a:prstGeom>
          </p:spPr>
        </p:pic>
        <p:sp>
          <p:nvSpPr>
            <p:cNvPr id="13" name="Extract 79">
              <a:extLst>
                <a:ext uri="{FF2B5EF4-FFF2-40B4-BE49-F238E27FC236}">
                  <a16:creationId xmlns:a16="http://schemas.microsoft.com/office/drawing/2014/main" id="{1D301247-2317-A5F0-1401-5CB9A88234FC}"/>
                </a:ext>
              </a:extLst>
            </p:cNvPr>
            <p:cNvSpPr/>
            <p:nvPr/>
          </p:nvSpPr>
          <p:spPr>
            <a:xfrm rot="10800000">
              <a:off x="2550036" y="2680434"/>
              <a:ext cx="205535" cy="176600"/>
            </a:xfrm>
            <a:prstGeom prst="flowChartExtract">
              <a:avLst/>
            </a:prstGeom>
            <a:solidFill>
              <a:srgbClr val="0070C0"/>
            </a:solidFill>
            <a:ln>
              <a:solidFill>
                <a:schemeClr val="accent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TH" dirty="0"/>
            </a:p>
          </p:txBody>
        </p:sp>
        <p:sp>
          <p:nvSpPr>
            <p:cNvPr id="14" name="TextBox 13">
              <a:extLst>
                <a:ext uri="{FF2B5EF4-FFF2-40B4-BE49-F238E27FC236}">
                  <a16:creationId xmlns:a16="http://schemas.microsoft.com/office/drawing/2014/main" id="{883D993E-D12B-24A4-F003-B852AFFFF8D7}"/>
                </a:ext>
              </a:extLst>
            </p:cNvPr>
            <p:cNvSpPr txBox="1"/>
            <p:nvPr/>
          </p:nvSpPr>
          <p:spPr>
            <a:xfrm>
              <a:off x="2357099" y="1959806"/>
              <a:ext cx="604653" cy="338554"/>
            </a:xfrm>
            <a:prstGeom prst="rect">
              <a:avLst/>
            </a:prstGeom>
            <a:solidFill>
              <a:schemeClr val="accent1">
                <a:lumMod val="40000"/>
                <a:lumOff val="60000"/>
              </a:schemeClr>
            </a:solidFill>
          </p:spPr>
          <p:txBody>
            <a:bodyPr wrap="none" rtlCol="0">
              <a:spAutoFit/>
            </a:bodyPr>
            <a:lstStyle/>
            <a:p>
              <a:pPr algn="ctr"/>
              <a:r>
                <a:rPr lang="en-US" sz="800" b="1" dirty="0">
                  <a:solidFill>
                    <a:srgbClr val="0070C0"/>
                  </a:solidFill>
                  <a:latin typeface="Poppins" pitchFamily="2" charset="77"/>
                  <a:cs typeface="Poppins" pitchFamily="2" charset="77"/>
                </a:rPr>
                <a:t>STB Soft</a:t>
              </a:r>
            </a:p>
            <a:p>
              <a:pPr algn="ctr"/>
              <a:r>
                <a:rPr lang="en-US" sz="800" b="1" dirty="0">
                  <a:solidFill>
                    <a:srgbClr val="0070C0"/>
                  </a:solidFill>
                  <a:latin typeface="Poppins" pitchFamily="2" charset="77"/>
                  <a:cs typeface="Poppins" pitchFamily="2" charset="77"/>
                </a:rPr>
                <a:t> launch</a:t>
              </a:r>
              <a:endParaRPr lang="en-TH" sz="800" b="1" dirty="0">
                <a:solidFill>
                  <a:srgbClr val="0070C0"/>
                </a:solidFill>
                <a:latin typeface="Poppins" pitchFamily="2" charset="77"/>
                <a:cs typeface="Poppins" pitchFamily="2" charset="77"/>
              </a:endParaRPr>
            </a:p>
          </p:txBody>
        </p:sp>
      </p:grpSp>
      <p:pic>
        <p:nvPicPr>
          <p:cNvPr id="23" name="Graphic 93">
            <a:extLst>
              <a:ext uri="{FF2B5EF4-FFF2-40B4-BE49-F238E27FC236}">
                <a16:creationId xmlns:a16="http://schemas.microsoft.com/office/drawing/2014/main" id="{7D06CAFF-2F02-F20F-746E-4A4D6497AD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21224" y="5395143"/>
            <a:ext cx="387001" cy="365209"/>
          </a:xfrm>
          <a:prstGeom prst="rect">
            <a:avLst/>
          </a:prstGeom>
        </p:spPr>
      </p:pic>
      <p:sp>
        <p:nvSpPr>
          <p:cNvPr id="24" name="TextBox 23">
            <a:extLst>
              <a:ext uri="{FF2B5EF4-FFF2-40B4-BE49-F238E27FC236}">
                <a16:creationId xmlns:a16="http://schemas.microsoft.com/office/drawing/2014/main" id="{2E97615B-A1EE-13F0-AEE3-E3BAC0A2DF80}"/>
              </a:ext>
            </a:extLst>
          </p:cNvPr>
          <p:cNvSpPr txBox="1"/>
          <p:nvPr/>
        </p:nvSpPr>
        <p:spPr>
          <a:xfrm>
            <a:off x="2410893" y="5733803"/>
            <a:ext cx="1239442" cy="348535"/>
          </a:xfrm>
          <a:prstGeom prst="rect">
            <a:avLst/>
          </a:prstGeom>
          <a:noFill/>
        </p:spPr>
        <p:txBody>
          <a:bodyPr wrap="none" rtlCol="0">
            <a:spAutoFit/>
          </a:bodyPr>
          <a:lstStyle/>
          <a:p>
            <a:pPr algn="ctr"/>
            <a:r>
              <a:rPr lang="en-TH" sz="900" b="1" dirty="0">
                <a:solidFill>
                  <a:srgbClr val="C00000"/>
                </a:solidFill>
                <a:latin typeface="Poppins" pitchFamily="2" charset="77"/>
                <a:cs typeface="Poppins" pitchFamily="2" charset="77"/>
              </a:rPr>
              <a:t>Managed Service </a:t>
            </a:r>
            <a:endParaRPr lang="en-US" sz="900" b="1" dirty="0">
              <a:solidFill>
                <a:srgbClr val="C00000"/>
              </a:solidFill>
              <a:latin typeface="Poppins" pitchFamily="2" charset="77"/>
              <a:cs typeface="Poppins" pitchFamily="2" charset="77"/>
            </a:endParaRPr>
          </a:p>
          <a:p>
            <a:pPr algn="ctr"/>
            <a:r>
              <a:rPr lang="en-TH" sz="900" b="1" dirty="0">
                <a:solidFill>
                  <a:srgbClr val="C00000"/>
                </a:solidFill>
                <a:latin typeface="Poppins" pitchFamily="2" charset="77"/>
                <a:cs typeface="Poppins" pitchFamily="2" charset="77"/>
              </a:rPr>
              <a:t>Start</a:t>
            </a:r>
            <a:endParaRPr lang="en-TH" sz="700" b="1" dirty="0">
              <a:solidFill>
                <a:srgbClr val="C00000"/>
              </a:solidFill>
              <a:latin typeface="Poppins" pitchFamily="2" charset="77"/>
              <a:cs typeface="Poppins" pitchFamily="2" charset="77"/>
            </a:endParaRPr>
          </a:p>
        </p:txBody>
      </p:sp>
      <p:pic>
        <p:nvPicPr>
          <p:cNvPr id="25" name="Graphic 97">
            <a:extLst>
              <a:ext uri="{FF2B5EF4-FFF2-40B4-BE49-F238E27FC236}">
                <a16:creationId xmlns:a16="http://schemas.microsoft.com/office/drawing/2014/main" id="{F5EC2B19-EDB7-EF66-E0FC-5581F43BB2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9872" y="5411301"/>
            <a:ext cx="387001" cy="365209"/>
          </a:xfrm>
          <a:prstGeom prst="rect">
            <a:avLst/>
          </a:prstGeom>
        </p:spPr>
      </p:pic>
      <p:sp>
        <p:nvSpPr>
          <p:cNvPr id="26" name="TextBox 25">
            <a:extLst>
              <a:ext uri="{FF2B5EF4-FFF2-40B4-BE49-F238E27FC236}">
                <a16:creationId xmlns:a16="http://schemas.microsoft.com/office/drawing/2014/main" id="{B61333CC-35C2-CE09-0122-8118881D1175}"/>
              </a:ext>
            </a:extLst>
          </p:cNvPr>
          <p:cNvSpPr txBox="1"/>
          <p:nvPr/>
        </p:nvSpPr>
        <p:spPr>
          <a:xfrm>
            <a:off x="4325762" y="5719952"/>
            <a:ext cx="1154482" cy="348535"/>
          </a:xfrm>
          <a:prstGeom prst="rect">
            <a:avLst/>
          </a:prstGeom>
          <a:noFill/>
        </p:spPr>
        <p:txBody>
          <a:bodyPr wrap="none" rtlCol="0">
            <a:spAutoFit/>
          </a:bodyPr>
          <a:lstStyle/>
          <a:p>
            <a:pPr algn="ctr"/>
            <a:r>
              <a:rPr lang="en-TH" sz="900" b="1" dirty="0">
                <a:solidFill>
                  <a:srgbClr val="C00000"/>
                </a:solidFill>
                <a:latin typeface="Poppins" pitchFamily="2" charset="77"/>
                <a:cs typeface="Poppins" pitchFamily="2" charset="77"/>
              </a:rPr>
              <a:t>    OVP Warranty </a:t>
            </a:r>
            <a:endParaRPr lang="en-US" sz="900" b="1" dirty="0">
              <a:solidFill>
                <a:srgbClr val="C00000"/>
              </a:solidFill>
              <a:latin typeface="Poppins" pitchFamily="2" charset="77"/>
              <a:cs typeface="Poppins" pitchFamily="2" charset="77"/>
            </a:endParaRPr>
          </a:p>
          <a:p>
            <a:pPr algn="ctr"/>
            <a:r>
              <a:rPr lang="en-TH" sz="900" b="1" dirty="0">
                <a:solidFill>
                  <a:srgbClr val="C00000"/>
                </a:solidFill>
                <a:latin typeface="Poppins" pitchFamily="2" charset="77"/>
                <a:cs typeface="Poppins" pitchFamily="2" charset="77"/>
              </a:rPr>
              <a:t>Start</a:t>
            </a:r>
            <a:endParaRPr lang="en-TH" sz="700" b="1" dirty="0">
              <a:solidFill>
                <a:srgbClr val="C00000"/>
              </a:solidFill>
              <a:latin typeface="Poppins" pitchFamily="2" charset="77"/>
              <a:cs typeface="Poppins" pitchFamily="2" charset="77"/>
            </a:endParaRPr>
          </a:p>
        </p:txBody>
      </p:sp>
      <p:sp>
        <p:nvSpPr>
          <p:cNvPr id="27" name="TextBox 26">
            <a:extLst>
              <a:ext uri="{FF2B5EF4-FFF2-40B4-BE49-F238E27FC236}">
                <a16:creationId xmlns:a16="http://schemas.microsoft.com/office/drawing/2014/main" id="{C14F4FC0-8B16-6A25-CC55-32EA73CBA549}"/>
              </a:ext>
            </a:extLst>
          </p:cNvPr>
          <p:cNvSpPr txBox="1"/>
          <p:nvPr/>
        </p:nvSpPr>
        <p:spPr>
          <a:xfrm>
            <a:off x="5068050" y="5416575"/>
            <a:ext cx="341760" cy="174267"/>
          </a:xfrm>
          <a:prstGeom prst="rect">
            <a:avLst/>
          </a:prstGeom>
          <a:noFill/>
        </p:spPr>
        <p:txBody>
          <a:bodyPr wrap="none" rtlCol="0">
            <a:spAutoFit/>
          </a:bodyPr>
          <a:lstStyle/>
          <a:p>
            <a:pPr algn="ctr"/>
            <a:r>
              <a:rPr lang="en-TH" sz="600">
                <a:solidFill>
                  <a:srgbClr val="C00000"/>
                </a:solidFill>
                <a:latin typeface="Poppins" pitchFamily="2" charset="77"/>
                <a:cs typeface="Poppins" pitchFamily="2" charset="77"/>
              </a:rPr>
              <a:t>OVP</a:t>
            </a:r>
          </a:p>
        </p:txBody>
      </p:sp>
      <p:pic>
        <p:nvPicPr>
          <p:cNvPr id="28" name="Graphic 117">
            <a:extLst>
              <a:ext uri="{FF2B5EF4-FFF2-40B4-BE49-F238E27FC236}">
                <a16:creationId xmlns:a16="http://schemas.microsoft.com/office/drawing/2014/main" id="{24153768-125F-31DC-E96B-EE8E0025F6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37846" y="5406921"/>
            <a:ext cx="387001" cy="365209"/>
          </a:xfrm>
          <a:prstGeom prst="rect">
            <a:avLst/>
          </a:prstGeom>
        </p:spPr>
      </p:pic>
      <p:sp>
        <p:nvSpPr>
          <p:cNvPr id="29" name="TextBox 28">
            <a:extLst>
              <a:ext uri="{FF2B5EF4-FFF2-40B4-BE49-F238E27FC236}">
                <a16:creationId xmlns:a16="http://schemas.microsoft.com/office/drawing/2014/main" id="{5B7C65A7-9DF0-614F-CEEA-C7FC70136DE5}"/>
              </a:ext>
            </a:extLst>
          </p:cNvPr>
          <p:cNvSpPr txBox="1"/>
          <p:nvPr/>
        </p:nvSpPr>
        <p:spPr>
          <a:xfrm>
            <a:off x="7488189" y="5734813"/>
            <a:ext cx="934871" cy="348535"/>
          </a:xfrm>
          <a:prstGeom prst="rect">
            <a:avLst/>
          </a:prstGeom>
          <a:noFill/>
        </p:spPr>
        <p:txBody>
          <a:bodyPr wrap="none" rtlCol="0">
            <a:spAutoFit/>
          </a:bodyPr>
          <a:lstStyle/>
          <a:p>
            <a:pPr algn="ctr"/>
            <a:r>
              <a:rPr lang="en-TH" sz="900" b="1" dirty="0">
                <a:solidFill>
                  <a:srgbClr val="C00000"/>
                </a:solidFill>
                <a:latin typeface="Poppins" pitchFamily="2" charset="77"/>
                <a:cs typeface="Poppins" pitchFamily="2" charset="77"/>
              </a:rPr>
              <a:t>FE Warranty </a:t>
            </a:r>
            <a:endParaRPr lang="en-US" sz="900" b="1" dirty="0">
              <a:solidFill>
                <a:srgbClr val="C00000"/>
              </a:solidFill>
              <a:latin typeface="Poppins" pitchFamily="2" charset="77"/>
              <a:cs typeface="Poppins" pitchFamily="2" charset="77"/>
            </a:endParaRPr>
          </a:p>
          <a:p>
            <a:pPr algn="ctr"/>
            <a:r>
              <a:rPr lang="en-TH" sz="900" b="1" dirty="0">
                <a:solidFill>
                  <a:srgbClr val="C00000"/>
                </a:solidFill>
                <a:latin typeface="Poppins" pitchFamily="2" charset="77"/>
                <a:cs typeface="Poppins" pitchFamily="2" charset="77"/>
              </a:rPr>
              <a:t>Start</a:t>
            </a:r>
            <a:endParaRPr lang="en-TH" sz="700" b="1" dirty="0">
              <a:solidFill>
                <a:srgbClr val="C00000"/>
              </a:solidFill>
              <a:latin typeface="Poppins" pitchFamily="2" charset="77"/>
              <a:cs typeface="Poppins" pitchFamily="2" charset="77"/>
            </a:endParaRPr>
          </a:p>
        </p:txBody>
      </p:sp>
      <p:sp>
        <p:nvSpPr>
          <p:cNvPr id="30" name="TextBox 29">
            <a:extLst>
              <a:ext uri="{FF2B5EF4-FFF2-40B4-BE49-F238E27FC236}">
                <a16:creationId xmlns:a16="http://schemas.microsoft.com/office/drawing/2014/main" id="{00FB4541-0B63-0FCC-5FD3-5CB8A4BE3053}"/>
              </a:ext>
            </a:extLst>
          </p:cNvPr>
          <p:cNvSpPr txBox="1"/>
          <p:nvPr/>
        </p:nvSpPr>
        <p:spPr>
          <a:xfrm>
            <a:off x="7430697" y="5442598"/>
            <a:ext cx="527709" cy="174267"/>
          </a:xfrm>
          <a:prstGeom prst="rect">
            <a:avLst/>
          </a:prstGeom>
          <a:noFill/>
        </p:spPr>
        <p:txBody>
          <a:bodyPr wrap="none" rtlCol="0">
            <a:spAutoFit/>
          </a:bodyPr>
          <a:lstStyle/>
          <a:p>
            <a:pPr algn="ctr"/>
            <a:r>
              <a:rPr lang="en-TH" sz="600">
                <a:solidFill>
                  <a:srgbClr val="C00000"/>
                </a:solidFill>
                <a:latin typeface="Poppins" pitchFamily="2" charset="77"/>
                <a:cs typeface="Poppins" pitchFamily="2" charset="77"/>
              </a:rPr>
              <a:t>Frontend</a:t>
            </a:r>
          </a:p>
        </p:txBody>
      </p:sp>
      <p:sp>
        <p:nvSpPr>
          <p:cNvPr id="43" name="Rectangle 22">
            <a:extLst>
              <a:ext uri="{FF2B5EF4-FFF2-40B4-BE49-F238E27FC236}">
                <a16:creationId xmlns:a16="http://schemas.microsoft.com/office/drawing/2014/main" id="{92D15F49-DD99-C79F-4A77-74093E54CDF3}"/>
              </a:ext>
            </a:extLst>
          </p:cNvPr>
          <p:cNvSpPr/>
          <p:nvPr/>
        </p:nvSpPr>
        <p:spPr>
          <a:xfrm>
            <a:off x="2691439" y="3015697"/>
            <a:ext cx="610510" cy="297656"/>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latin typeface="Poppins" pitchFamily="2" charset="77"/>
                <a:cs typeface="Poppins" pitchFamily="2" charset="77"/>
              </a:rPr>
              <a:t>ATV Soft Launch</a:t>
            </a:r>
            <a:endParaRPr lang="en-TH" sz="800" dirty="0">
              <a:latin typeface="Poppins" pitchFamily="2" charset="77"/>
              <a:cs typeface="Poppins" pitchFamily="2" charset="77"/>
            </a:endParaRPr>
          </a:p>
        </p:txBody>
      </p:sp>
      <p:sp>
        <p:nvSpPr>
          <p:cNvPr id="47" name="5-Point Star 108">
            <a:extLst>
              <a:ext uri="{FF2B5EF4-FFF2-40B4-BE49-F238E27FC236}">
                <a16:creationId xmlns:a16="http://schemas.microsoft.com/office/drawing/2014/main" id="{C7124C40-314F-D889-2DDB-B4D0B2231976}"/>
              </a:ext>
            </a:extLst>
          </p:cNvPr>
          <p:cNvSpPr/>
          <p:nvPr/>
        </p:nvSpPr>
        <p:spPr>
          <a:xfrm>
            <a:off x="2850390" y="4640374"/>
            <a:ext cx="292608" cy="224689"/>
          </a:xfrm>
          <a:prstGeom prst="star5">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800">
              <a:solidFill>
                <a:schemeClr val="tx1"/>
              </a:solidFill>
              <a:latin typeface="Poppins" pitchFamily="2" charset="77"/>
              <a:cs typeface="Poppins" pitchFamily="2" charset="77"/>
            </a:endParaRPr>
          </a:p>
        </p:txBody>
      </p:sp>
      <p:pic>
        <p:nvPicPr>
          <p:cNvPr id="49" name="Graphic 14">
            <a:extLst>
              <a:ext uri="{FF2B5EF4-FFF2-40B4-BE49-F238E27FC236}">
                <a16:creationId xmlns:a16="http://schemas.microsoft.com/office/drawing/2014/main" id="{AD9BA2C8-6CC9-D3C5-15FB-C9BB1F65633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95557" y="4821940"/>
            <a:ext cx="387001" cy="365209"/>
          </a:xfrm>
          <a:prstGeom prst="rect">
            <a:avLst/>
          </a:prstGeom>
        </p:spPr>
      </p:pic>
      <p:sp>
        <p:nvSpPr>
          <p:cNvPr id="50" name="TextBox 49">
            <a:extLst>
              <a:ext uri="{FF2B5EF4-FFF2-40B4-BE49-F238E27FC236}">
                <a16:creationId xmlns:a16="http://schemas.microsoft.com/office/drawing/2014/main" id="{4DFD6DFC-55FB-0437-84C4-AA44C02FE027}"/>
              </a:ext>
            </a:extLst>
          </p:cNvPr>
          <p:cNvSpPr txBox="1"/>
          <p:nvPr/>
        </p:nvSpPr>
        <p:spPr>
          <a:xfrm>
            <a:off x="3329260" y="4651555"/>
            <a:ext cx="798616" cy="232356"/>
          </a:xfrm>
          <a:prstGeom prst="rect">
            <a:avLst/>
          </a:prstGeom>
          <a:noFill/>
        </p:spPr>
        <p:txBody>
          <a:bodyPr wrap="none" rtlCol="0">
            <a:spAutoFit/>
          </a:bodyPr>
          <a:lstStyle/>
          <a:p>
            <a:pPr algn="ctr"/>
            <a:r>
              <a:rPr lang="en-TH" sz="1000" b="1" dirty="0">
                <a:solidFill>
                  <a:schemeClr val="accent2"/>
                </a:solidFill>
                <a:latin typeface="Poppins" pitchFamily="2" charset="77"/>
                <a:cs typeface="Poppins" pitchFamily="2" charset="77"/>
              </a:rPr>
              <a:t>PATC </a:t>
            </a:r>
            <a:r>
              <a:rPr lang="en-TH" sz="600" b="1" dirty="0">
                <a:solidFill>
                  <a:schemeClr val="accent2"/>
                </a:solidFill>
                <a:latin typeface="Poppins" pitchFamily="2" charset="77"/>
                <a:cs typeface="Poppins" pitchFamily="2" charset="77"/>
              </a:rPr>
              <a:t>(OVP)</a:t>
            </a:r>
            <a:endParaRPr lang="en-TH" sz="800" b="1" dirty="0">
              <a:solidFill>
                <a:schemeClr val="accent2"/>
              </a:solidFill>
              <a:latin typeface="Poppins" pitchFamily="2" charset="77"/>
              <a:cs typeface="Poppins" pitchFamily="2" charset="77"/>
            </a:endParaRPr>
          </a:p>
        </p:txBody>
      </p:sp>
      <p:pic>
        <p:nvPicPr>
          <p:cNvPr id="51" name="Graphic 38">
            <a:extLst>
              <a:ext uri="{FF2B5EF4-FFF2-40B4-BE49-F238E27FC236}">
                <a16:creationId xmlns:a16="http://schemas.microsoft.com/office/drawing/2014/main" id="{B0F3A156-2A84-C09E-978E-3BA4451A71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07817" y="4832726"/>
            <a:ext cx="387001" cy="365209"/>
          </a:xfrm>
          <a:prstGeom prst="rect">
            <a:avLst/>
          </a:prstGeom>
        </p:spPr>
      </p:pic>
      <p:sp>
        <p:nvSpPr>
          <p:cNvPr id="52" name="TextBox 51">
            <a:extLst>
              <a:ext uri="{FF2B5EF4-FFF2-40B4-BE49-F238E27FC236}">
                <a16:creationId xmlns:a16="http://schemas.microsoft.com/office/drawing/2014/main" id="{9D8A7035-D056-6088-8E6B-738C38850C6F}"/>
              </a:ext>
            </a:extLst>
          </p:cNvPr>
          <p:cNvSpPr txBox="1"/>
          <p:nvPr/>
        </p:nvSpPr>
        <p:spPr>
          <a:xfrm>
            <a:off x="4653173" y="4682564"/>
            <a:ext cx="788999" cy="232356"/>
          </a:xfrm>
          <a:prstGeom prst="rect">
            <a:avLst/>
          </a:prstGeom>
          <a:noFill/>
        </p:spPr>
        <p:txBody>
          <a:bodyPr wrap="none" rtlCol="0">
            <a:spAutoFit/>
          </a:bodyPr>
          <a:lstStyle/>
          <a:p>
            <a:pPr algn="ctr"/>
            <a:r>
              <a:rPr lang="en-TH" sz="1000" b="1" dirty="0">
                <a:solidFill>
                  <a:schemeClr val="accent2"/>
                </a:solidFill>
                <a:latin typeface="Poppins" pitchFamily="2" charset="77"/>
                <a:cs typeface="Poppins" pitchFamily="2" charset="77"/>
              </a:rPr>
              <a:t>FATC </a:t>
            </a:r>
            <a:r>
              <a:rPr lang="en-TH" sz="600" b="1" dirty="0">
                <a:solidFill>
                  <a:schemeClr val="accent2"/>
                </a:solidFill>
                <a:latin typeface="Poppins" pitchFamily="2" charset="77"/>
                <a:cs typeface="Poppins" pitchFamily="2" charset="77"/>
              </a:rPr>
              <a:t>(OVP)</a:t>
            </a:r>
            <a:endParaRPr lang="en-TH" sz="800" b="1" dirty="0">
              <a:solidFill>
                <a:schemeClr val="accent2"/>
              </a:solidFill>
              <a:latin typeface="Poppins" pitchFamily="2" charset="77"/>
              <a:cs typeface="Poppins" pitchFamily="2" charset="77"/>
            </a:endParaRPr>
          </a:p>
        </p:txBody>
      </p:sp>
      <p:sp>
        <p:nvSpPr>
          <p:cNvPr id="53" name="TextBox 52">
            <a:extLst>
              <a:ext uri="{FF2B5EF4-FFF2-40B4-BE49-F238E27FC236}">
                <a16:creationId xmlns:a16="http://schemas.microsoft.com/office/drawing/2014/main" id="{195BD38D-8930-CF3E-8F6D-01F3300AA201}"/>
              </a:ext>
            </a:extLst>
          </p:cNvPr>
          <p:cNvSpPr txBox="1"/>
          <p:nvPr/>
        </p:nvSpPr>
        <p:spPr>
          <a:xfrm>
            <a:off x="4958920" y="5063804"/>
            <a:ext cx="341760" cy="174267"/>
          </a:xfrm>
          <a:prstGeom prst="rect">
            <a:avLst/>
          </a:prstGeom>
          <a:noFill/>
        </p:spPr>
        <p:txBody>
          <a:bodyPr wrap="none" rtlCol="0">
            <a:spAutoFit/>
          </a:bodyPr>
          <a:lstStyle/>
          <a:p>
            <a:pPr algn="ctr"/>
            <a:r>
              <a:rPr lang="en-TH" sz="600">
                <a:solidFill>
                  <a:srgbClr val="7030A0"/>
                </a:solidFill>
                <a:latin typeface="Poppins" pitchFamily="2" charset="77"/>
                <a:cs typeface="Poppins" pitchFamily="2" charset="77"/>
              </a:rPr>
              <a:t>OVP</a:t>
            </a:r>
          </a:p>
        </p:txBody>
      </p:sp>
      <p:sp>
        <p:nvSpPr>
          <p:cNvPr id="54" name="TextBox 53">
            <a:extLst>
              <a:ext uri="{FF2B5EF4-FFF2-40B4-BE49-F238E27FC236}">
                <a16:creationId xmlns:a16="http://schemas.microsoft.com/office/drawing/2014/main" id="{43E1C33A-4493-BB5F-568E-77007EE584B1}"/>
              </a:ext>
            </a:extLst>
          </p:cNvPr>
          <p:cNvSpPr txBox="1"/>
          <p:nvPr/>
        </p:nvSpPr>
        <p:spPr>
          <a:xfrm>
            <a:off x="3045944" y="4764772"/>
            <a:ext cx="341760" cy="174267"/>
          </a:xfrm>
          <a:prstGeom prst="rect">
            <a:avLst/>
          </a:prstGeom>
          <a:noFill/>
        </p:spPr>
        <p:txBody>
          <a:bodyPr wrap="none" rtlCol="0">
            <a:spAutoFit/>
          </a:bodyPr>
          <a:lstStyle/>
          <a:p>
            <a:pPr algn="ctr"/>
            <a:r>
              <a:rPr lang="en-TH" sz="600" dirty="0">
                <a:solidFill>
                  <a:srgbClr val="7030A0"/>
                </a:solidFill>
                <a:latin typeface="Poppins" pitchFamily="2" charset="77"/>
                <a:cs typeface="Poppins" pitchFamily="2" charset="77"/>
              </a:rPr>
              <a:t>OVP</a:t>
            </a:r>
          </a:p>
        </p:txBody>
      </p:sp>
      <p:cxnSp>
        <p:nvCxnSpPr>
          <p:cNvPr id="55" name="Straight Arrow Connector 83">
            <a:extLst>
              <a:ext uri="{FF2B5EF4-FFF2-40B4-BE49-F238E27FC236}">
                <a16:creationId xmlns:a16="http://schemas.microsoft.com/office/drawing/2014/main" id="{945620C5-C798-E2D3-223E-F4F259F77B61}"/>
              </a:ext>
            </a:extLst>
          </p:cNvPr>
          <p:cNvCxnSpPr>
            <a:cxnSpLocks/>
          </p:cNvCxnSpPr>
          <p:nvPr/>
        </p:nvCxnSpPr>
        <p:spPr>
          <a:xfrm>
            <a:off x="3529671" y="5065621"/>
            <a:ext cx="1304604" cy="14924"/>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7904C49-5BEE-D862-5BD0-41999B22D8AC}"/>
              </a:ext>
            </a:extLst>
          </p:cNvPr>
          <p:cNvSpPr txBox="1"/>
          <p:nvPr/>
        </p:nvSpPr>
        <p:spPr>
          <a:xfrm>
            <a:off x="4098621" y="4911773"/>
            <a:ext cx="490840" cy="174267"/>
          </a:xfrm>
          <a:prstGeom prst="rect">
            <a:avLst/>
          </a:prstGeom>
          <a:noFill/>
        </p:spPr>
        <p:txBody>
          <a:bodyPr wrap="none" rtlCol="0">
            <a:spAutoFit/>
          </a:bodyPr>
          <a:lstStyle/>
          <a:p>
            <a:pPr algn="ctr"/>
            <a:r>
              <a:rPr lang="en-TH" sz="600" dirty="0">
                <a:solidFill>
                  <a:srgbClr val="7030A0"/>
                </a:solidFill>
                <a:latin typeface="Poppins" pitchFamily="2" charset="77"/>
                <a:cs typeface="Poppins" pitchFamily="2" charset="77"/>
              </a:rPr>
              <a:t>90 Days</a:t>
            </a:r>
          </a:p>
        </p:txBody>
      </p:sp>
      <p:grpSp>
        <p:nvGrpSpPr>
          <p:cNvPr id="57" name="그룹 56">
            <a:extLst>
              <a:ext uri="{FF2B5EF4-FFF2-40B4-BE49-F238E27FC236}">
                <a16:creationId xmlns:a16="http://schemas.microsoft.com/office/drawing/2014/main" id="{1354A6BC-93BD-9F18-91DE-0C6A2B0A0010}"/>
              </a:ext>
            </a:extLst>
          </p:cNvPr>
          <p:cNvGrpSpPr/>
          <p:nvPr/>
        </p:nvGrpSpPr>
        <p:grpSpPr>
          <a:xfrm>
            <a:off x="5730358" y="2125565"/>
            <a:ext cx="578136" cy="846704"/>
            <a:chOff x="2371526" y="1959806"/>
            <a:chExt cx="578136" cy="897228"/>
          </a:xfrm>
        </p:grpSpPr>
        <p:pic>
          <p:nvPicPr>
            <p:cNvPr id="58" name="Graphic 52">
              <a:extLst>
                <a:ext uri="{FF2B5EF4-FFF2-40B4-BE49-F238E27FC236}">
                  <a16:creationId xmlns:a16="http://schemas.microsoft.com/office/drawing/2014/main" id="{21B97175-E8F8-F148-A4B9-2F3763518F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62661" y="2314297"/>
              <a:ext cx="387001" cy="387001"/>
            </a:xfrm>
            <a:prstGeom prst="rect">
              <a:avLst/>
            </a:prstGeom>
          </p:spPr>
        </p:pic>
        <p:sp>
          <p:nvSpPr>
            <p:cNvPr id="59" name="Extract 79">
              <a:extLst>
                <a:ext uri="{FF2B5EF4-FFF2-40B4-BE49-F238E27FC236}">
                  <a16:creationId xmlns:a16="http://schemas.microsoft.com/office/drawing/2014/main" id="{34A17A15-589A-0066-CE3F-E44C92643CE8}"/>
                </a:ext>
              </a:extLst>
            </p:cNvPr>
            <p:cNvSpPr/>
            <p:nvPr/>
          </p:nvSpPr>
          <p:spPr>
            <a:xfrm rot="10800000">
              <a:off x="2550036" y="2680434"/>
              <a:ext cx="205535" cy="176600"/>
            </a:xfrm>
            <a:prstGeom prst="flowChartExtract">
              <a:avLst/>
            </a:prstGeom>
            <a:solidFill>
              <a:srgbClr val="0070C0"/>
            </a:solidFill>
            <a:ln>
              <a:solidFill>
                <a:schemeClr val="accent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TH" dirty="0"/>
            </a:p>
          </p:txBody>
        </p:sp>
        <p:sp>
          <p:nvSpPr>
            <p:cNvPr id="60" name="TextBox 59">
              <a:extLst>
                <a:ext uri="{FF2B5EF4-FFF2-40B4-BE49-F238E27FC236}">
                  <a16:creationId xmlns:a16="http://schemas.microsoft.com/office/drawing/2014/main" id="{AB47463A-A8FC-D4EB-88C2-1D2845A49B85}"/>
                </a:ext>
              </a:extLst>
            </p:cNvPr>
            <p:cNvSpPr txBox="1"/>
            <p:nvPr/>
          </p:nvSpPr>
          <p:spPr>
            <a:xfrm>
              <a:off x="2371526" y="1959806"/>
              <a:ext cx="575799" cy="338554"/>
            </a:xfrm>
            <a:prstGeom prst="rect">
              <a:avLst/>
            </a:prstGeom>
            <a:solidFill>
              <a:schemeClr val="accent1">
                <a:lumMod val="40000"/>
                <a:lumOff val="60000"/>
              </a:schemeClr>
            </a:solidFill>
          </p:spPr>
          <p:txBody>
            <a:bodyPr wrap="none" rtlCol="0">
              <a:spAutoFit/>
            </a:bodyPr>
            <a:lstStyle/>
            <a:p>
              <a:pPr algn="ctr"/>
              <a:r>
                <a:rPr lang="en-US" sz="800" b="1" dirty="0">
                  <a:solidFill>
                    <a:srgbClr val="0070C0"/>
                  </a:solidFill>
                  <a:latin typeface="Poppins" pitchFamily="2" charset="77"/>
                  <a:cs typeface="Poppins" pitchFamily="2" charset="77"/>
                </a:rPr>
                <a:t>All FE</a:t>
              </a:r>
            </a:p>
            <a:p>
              <a:pPr algn="ctr"/>
              <a:r>
                <a:rPr lang="en-US" sz="800" b="1" dirty="0">
                  <a:solidFill>
                    <a:srgbClr val="0070C0"/>
                  </a:solidFill>
                  <a:latin typeface="Poppins" pitchFamily="2" charset="77"/>
                  <a:cs typeface="Poppins" pitchFamily="2" charset="77"/>
                </a:rPr>
                <a:t> launch</a:t>
              </a:r>
              <a:endParaRPr lang="en-TH" sz="800" b="1" dirty="0">
                <a:solidFill>
                  <a:srgbClr val="0070C0"/>
                </a:solidFill>
                <a:latin typeface="Poppins" pitchFamily="2" charset="77"/>
                <a:cs typeface="Poppins" pitchFamily="2" charset="77"/>
              </a:endParaRPr>
            </a:p>
          </p:txBody>
        </p:sp>
      </p:grpSp>
      <p:sp>
        <p:nvSpPr>
          <p:cNvPr id="61" name="Rectangle 22">
            <a:extLst>
              <a:ext uri="{FF2B5EF4-FFF2-40B4-BE49-F238E27FC236}">
                <a16:creationId xmlns:a16="http://schemas.microsoft.com/office/drawing/2014/main" id="{0C02AE14-02C7-3FB5-1548-8932B448D931}"/>
              </a:ext>
            </a:extLst>
          </p:cNvPr>
          <p:cNvSpPr/>
          <p:nvPr/>
        </p:nvSpPr>
        <p:spPr>
          <a:xfrm>
            <a:off x="5760564" y="3015697"/>
            <a:ext cx="610510" cy="297656"/>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latin typeface="Poppins" pitchFamily="2" charset="77"/>
                <a:cs typeface="Poppins" pitchFamily="2" charset="77"/>
              </a:rPr>
              <a:t>All FE Launch</a:t>
            </a:r>
            <a:endParaRPr lang="en-TH" sz="800" dirty="0">
              <a:latin typeface="Poppins" pitchFamily="2" charset="77"/>
              <a:cs typeface="Poppins" pitchFamily="2" charset="77"/>
            </a:endParaRPr>
          </a:p>
        </p:txBody>
      </p:sp>
      <p:sp>
        <p:nvSpPr>
          <p:cNvPr id="63" name="TextBox 62">
            <a:extLst>
              <a:ext uri="{FF2B5EF4-FFF2-40B4-BE49-F238E27FC236}">
                <a16:creationId xmlns:a16="http://schemas.microsoft.com/office/drawing/2014/main" id="{04874E11-DA2B-976D-D19B-962D752BC355}"/>
              </a:ext>
            </a:extLst>
          </p:cNvPr>
          <p:cNvSpPr txBox="1"/>
          <p:nvPr/>
        </p:nvSpPr>
        <p:spPr>
          <a:xfrm>
            <a:off x="2595398" y="4885833"/>
            <a:ext cx="825867" cy="203312"/>
          </a:xfrm>
          <a:prstGeom prst="rect">
            <a:avLst/>
          </a:prstGeom>
          <a:noFill/>
        </p:spPr>
        <p:txBody>
          <a:bodyPr wrap="none" rtlCol="0">
            <a:spAutoFit/>
          </a:bodyPr>
          <a:lstStyle/>
          <a:p>
            <a:r>
              <a:rPr lang="en-TH" sz="800" dirty="0">
                <a:latin typeface="Poppins" pitchFamily="2" charset="77"/>
                <a:cs typeface="Poppins" pitchFamily="2" charset="77"/>
              </a:rPr>
              <a:t>Commercial</a:t>
            </a:r>
          </a:p>
        </p:txBody>
      </p:sp>
      <p:sp>
        <p:nvSpPr>
          <p:cNvPr id="44" name="Rectangle 80">
            <a:extLst>
              <a:ext uri="{FF2B5EF4-FFF2-40B4-BE49-F238E27FC236}">
                <a16:creationId xmlns:a16="http://schemas.microsoft.com/office/drawing/2014/main" id="{CC0D1C35-361F-1B1B-7319-91CC55A247C5}"/>
              </a:ext>
            </a:extLst>
          </p:cNvPr>
          <p:cNvSpPr/>
          <p:nvPr/>
        </p:nvSpPr>
        <p:spPr>
          <a:xfrm>
            <a:off x="2700405" y="4351266"/>
            <a:ext cx="574303" cy="292346"/>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latin typeface="Poppins" pitchFamily="2" charset="77"/>
                <a:cs typeface="Poppins" pitchFamily="2" charset="77"/>
              </a:rPr>
              <a:t>OVP</a:t>
            </a:r>
            <a:endParaRPr lang="en-TH" sz="800" dirty="0">
              <a:latin typeface="Poppins" pitchFamily="2" charset="77"/>
              <a:cs typeface="Poppins" pitchFamily="2" charset="77"/>
            </a:endParaRPr>
          </a:p>
        </p:txBody>
      </p:sp>
      <p:pic>
        <p:nvPicPr>
          <p:cNvPr id="64" name="Graphic 14">
            <a:extLst>
              <a:ext uri="{FF2B5EF4-FFF2-40B4-BE49-F238E27FC236}">
                <a16:creationId xmlns:a16="http://schemas.microsoft.com/office/drawing/2014/main" id="{A781674A-43D1-3396-12B1-4F17530805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72633" y="3479167"/>
            <a:ext cx="387001" cy="365209"/>
          </a:xfrm>
          <a:prstGeom prst="rect">
            <a:avLst/>
          </a:prstGeom>
        </p:spPr>
      </p:pic>
      <p:sp>
        <p:nvSpPr>
          <p:cNvPr id="65" name="TextBox 64">
            <a:extLst>
              <a:ext uri="{FF2B5EF4-FFF2-40B4-BE49-F238E27FC236}">
                <a16:creationId xmlns:a16="http://schemas.microsoft.com/office/drawing/2014/main" id="{E67A0274-A035-D1A4-A021-8441347AAF36}"/>
              </a:ext>
            </a:extLst>
          </p:cNvPr>
          <p:cNvSpPr txBox="1"/>
          <p:nvPr/>
        </p:nvSpPr>
        <p:spPr>
          <a:xfrm>
            <a:off x="6347212" y="3308782"/>
            <a:ext cx="716864" cy="232356"/>
          </a:xfrm>
          <a:prstGeom prst="rect">
            <a:avLst/>
          </a:prstGeom>
          <a:noFill/>
        </p:spPr>
        <p:txBody>
          <a:bodyPr wrap="none" rtlCol="0">
            <a:spAutoFit/>
          </a:bodyPr>
          <a:lstStyle/>
          <a:p>
            <a:pPr algn="ctr"/>
            <a:r>
              <a:rPr lang="en-TH" sz="1000" b="1" dirty="0">
                <a:solidFill>
                  <a:schemeClr val="accent2"/>
                </a:solidFill>
                <a:latin typeface="Poppins" pitchFamily="2" charset="77"/>
                <a:cs typeface="Poppins" pitchFamily="2" charset="77"/>
              </a:rPr>
              <a:t>PATC </a:t>
            </a:r>
            <a:r>
              <a:rPr lang="en-TH" sz="600" b="1" dirty="0">
                <a:solidFill>
                  <a:schemeClr val="accent2"/>
                </a:solidFill>
                <a:latin typeface="Poppins" pitchFamily="2" charset="77"/>
                <a:cs typeface="Poppins" pitchFamily="2" charset="77"/>
              </a:rPr>
              <a:t>(</a:t>
            </a:r>
            <a:r>
              <a:rPr lang="en-US" sz="600" b="1" dirty="0">
                <a:solidFill>
                  <a:schemeClr val="accent2"/>
                </a:solidFill>
                <a:latin typeface="Poppins" pitchFamily="2" charset="77"/>
                <a:cs typeface="Poppins" pitchFamily="2" charset="77"/>
              </a:rPr>
              <a:t>FE</a:t>
            </a:r>
            <a:r>
              <a:rPr lang="en-TH" sz="600" b="1" dirty="0">
                <a:solidFill>
                  <a:schemeClr val="accent2"/>
                </a:solidFill>
                <a:latin typeface="Poppins" pitchFamily="2" charset="77"/>
                <a:cs typeface="Poppins" pitchFamily="2" charset="77"/>
              </a:rPr>
              <a:t>)</a:t>
            </a:r>
            <a:endParaRPr lang="en-TH" sz="800" b="1" dirty="0">
              <a:solidFill>
                <a:schemeClr val="accent2"/>
              </a:solidFill>
              <a:latin typeface="Poppins" pitchFamily="2" charset="77"/>
              <a:cs typeface="Poppins" pitchFamily="2" charset="77"/>
            </a:endParaRPr>
          </a:p>
        </p:txBody>
      </p:sp>
      <p:pic>
        <p:nvPicPr>
          <p:cNvPr id="66" name="Graphic 38">
            <a:extLst>
              <a:ext uri="{FF2B5EF4-FFF2-40B4-BE49-F238E27FC236}">
                <a16:creationId xmlns:a16="http://schemas.microsoft.com/office/drawing/2014/main" id="{DFC9F665-30D1-921B-3D21-FF64213A62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84893" y="3489952"/>
            <a:ext cx="387001" cy="365209"/>
          </a:xfrm>
          <a:prstGeom prst="rect">
            <a:avLst/>
          </a:prstGeom>
        </p:spPr>
      </p:pic>
      <p:sp>
        <p:nvSpPr>
          <p:cNvPr id="67" name="TextBox 66">
            <a:extLst>
              <a:ext uri="{FF2B5EF4-FFF2-40B4-BE49-F238E27FC236}">
                <a16:creationId xmlns:a16="http://schemas.microsoft.com/office/drawing/2014/main" id="{CD36705C-3F17-2C01-B3C5-1B4EA87E293A}"/>
              </a:ext>
            </a:extLst>
          </p:cNvPr>
          <p:cNvSpPr txBox="1"/>
          <p:nvPr/>
        </p:nvSpPr>
        <p:spPr>
          <a:xfrm>
            <a:off x="7671126" y="3339790"/>
            <a:ext cx="707246" cy="232356"/>
          </a:xfrm>
          <a:prstGeom prst="rect">
            <a:avLst/>
          </a:prstGeom>
          <a:noFill/>
        </p:spPr>
        <p:txBody>
          <a:bodyPr wrap="none" rtlCol="0">
            <a:spAutoFit/>
          </a:bodyPr>
          <a:lstStyle/>
          <a:p>
            <a:pPr algn="ctr"/>
            <a:r>
              <a:rPr lang="en-TH" sz="1000" b="1" dirty="0">
                <a:solidFill>
                  <a:schemeClr val="accent2"/>
                </a:solidFill>
                <a:latin typeface="Poppins" pitchFamily="2" charset="77"/>
                <a:cs typeface="Poppins" pitchFamily="2" charset="77"/>
              </a:rPr>
              <a:t>FATC </a:t>
            </a:r>
            <a:r>
              <a:rPr lang="en-TH" sz="600" b="1" dirty="0">
                <a:solidFill>
                  <a:schemeClr val="accent2"/>
                </a:solidFill>
                <a:latin typeface="Poppins" pitchFamily="2" charset="77"/>
                <a:cs typeface="Poppins" pitchFamily="2" charset="77"/>
              </a:rPr>
              <a:t>(</a:t>
            </a:r>
            <a:r>
              <a:rPr lang="en-US" sz="600" b="1" dirty="0">
                <a:solidFill>
                  <a:schemeClr val="accent2"/>
                </a:solidFill>
                <a:latin typeface="Poppins" pitchFamily="2" charset="77"/>
                <a:cs typeface="Poppins" pitchFamily="2" charset="77"/>
              </a:rPr>
              <a:t>FE</a:t>
            </a:r>
            <a:r>
              <a:rPr lang="en-TH" sz="600" b="1" dirty="0">
                <a:solidFill>
                  <a:schemeClr val="accent2"/>
                </a:solidFill>
                <a:latin typeface="Poppins" pitchFamily="2" charset="77"/>
                <a:cs typeface="Poppins" pitchFamily="2" charset="77"/>
              </a:rPr>
              <a:t>)</a:t>
            </a:r>
            <a:endParaRPr lang="en-TH" sz="800" b="1" dirty="0">
              <a:solidFill>
                <a:schemeClr val="accent2"/>
              </a:solidFill>
              <a:latin typeface="Poppins" pitchFamily="2" charset="77"/>
              <a:cs typeface="Poppins" pitchFamily="2" charset="77"/>
            </a:endParaRPr>
          </a:p>
        </p:txBody>
      </p:sp>
      <p:cxnSp>
        <p:nvCxnSpPr>
          <p:cNvPr id="69" name="Straight Arrow Connector 83">
            <a:extLst>
              <a:ext uri="{FF2B5EF4-FFF2-40B4-BE49-F238E27FC236}">
                <a16:creationId xmlns:a16="http://schemas.microsoft.com/office/drawing/2014/main" id="{D0830FD3-6641-62CD-383C-C63006C0CA7B}"/>
              </a:ext>
            </a:extLst>
          </p:cNvPr>
          <p:cNvCxnSpPr>
            <a:cxnSpLocks/>
          </p:cNvCxnSpPr>
          <p:nvPr/>
        </p:nvCxnSpPr>
        <p:spPr>
          <a:xfrm>
            <a:off x="6509822" y="3714978"/>
            <a:ext cx="1304604" cy="14924"/>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451758F-4F15-1859-F448-A95F234D700E}"/>
              </a:ext>
            </a:extLst>
          </p:cNvPr>
          <p:cNvSpPr txBox="1"/>
          <p:nvPr/>
        </p:nvSpPr>
        <p:spPr>
          <a:xfrm>
            <a:off x="7075697" y="3568999"/>
            <a:ext cx="490840" cy="174267"/>
          </a:xfrm>
          <a:prstGeom prst="rect">
            <a:avLst/>
          </a:prstGeom>
          <a:noFill/>
        </p:spPr>
        <p:txBody>
          <a:bodyPr wrap="none" rtlCol="0">
            <a:spAutoFit/>
          </a:bodyPr>
          <a:lstStyle/>
          <a:p>
            <a:pPr algn="ctr"/>
            <a:r>
              <a:rPr lang="en-TH" sz="600" dirty="0">
                <a:solidFill>
                  <a:srgbClr val="7030A0"/>
                </a:solidFill>
                <a:latin typeface="Poppins" pitchFamily="2" charset="77"/>
                <a:cs typeface="Poppins" pitchFamily="2" charset="77"/>
              </a:rPr>
              <a:t>90 Days</a:t>
            </a:r>
          </a:p>
        </p:txBody>
      </p:sp>
      <p:sp>
        <p:nvSpPr>
          <p:cNvPr id="71" name="5-Point Star 108">
            <a:extLst>
              <a:ext uri="{FF2B5EF4-FFF2-40B4-BE49-F238E27FC236}">
                <a16:creationId xmlns:a16="http://schemas.microsoft.com/office/drawing/2014/main" id="{8AECEE48-E0D5-5220-6169-3AF3ABC40F01}"/>
              </a:ext>
            </a:extLst>
          </p:cNvPr>
          <p:cNvSpPr/>
          <p:nvPr/>
        </p:nvSpPr>
        <p:spPr>
          <a:xfrm>
            <a:off x="5881787" y="3357411"/>
            <a:ext cx="292608" cy="224689"/>
          </a:xfrm>
          <a:prstGeom prst="star5">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800">
              <a:solidFill>
                <a:schemeClr val="tx1"/>
              </a:solidFill>
              <a:latin typeface="Poppins" pitchFamily="2" charset="77"/>
              <a:cs typeface="Poppins" pitchFamily="2" charset="77"/>
            </a:endParaRPr>
          </a:p>
        </p:txBody>
      </p:sp>
      <p:sp>
        <p:nvSpPr>
          <p:cNvPr id="72" name="TextBox 71">
            <a:extLst>
              <a:ext uri="{FF2B5EF4-FFF2-40B4-BE49-F238E27FC236}">
                <a16:creationId xmlns:a16="http://schemas.microsoft.com/office/drawing/2014/main" id="{3B9D85EB-08CE-AB4A-DC56-A42E90C227D0}"/>
              </a:ext>
            </a:extLst>
          </p:cNvPr>
          <p:cNvSpPr txBox="1"/>
          <p:nvPr/>
        </p:nvSpPr>
        <p:spPr>
          <a:xfrm>
            <a:off x="5626795" y="3602869"/>
            <a:ext cx="825867" cy="203312"/>
          </a:xfrm>
          <a:prstGeom prst="rect">
            <a:avLst/>
          </a:prstGeom>
          <a:noFill/>
        </p:spPr>
        <p:txBody>
          <a:bodyPr wrap="none" rtlCol="0">
            <a:spAutoFit/>
          </a:bodyPr>
          <a:lstStyle/>
          <a:p>
            <a:r>
              <a:rPr lang="en-TH" sz="800" dirty="0">
                <a:latin typeface="Poppins" pitchFamily="2" charset="77"/>
                <a:cs typeface="Poppins" pitchFamily="2" charset="77"/>
              </a:rPr>
              <a:t>Commercial</a:t>
            </a:r>
          </a:p>
        </p:txBody>
      </p:sp>
      <p:sp>
        <p:nvSpPr>
          <p:cNvPr id="73" name="TextBox 72">
            <a:extLst>
              <a:ext uri="{FF2B5EF4-FFF2-40B4-BE49-F238E27FC236}">
                <a16:creationId xmlns:a16="http://schemas.microsoft.com/office/drawing/2014/main" id="{CB77BE66-DB77-3D05-DC02-63268FB79C86}"/>
              </a:ext>
            </a:extLst>
          </p:cNvPr>
          <p:cNvSpPr txBox="1"/>
          <p:nvPr/>
        </p:nvSpPr>
        <p:spPr>
          <a:xfrm>
            <a:off x="6070105" y="3481865"/>
            <a:ext cx="373821" cy="174267"/>
          </a:xfrm>
          <a:prstGeom prst="rect">
            <a:avLst/>
          </a:prstGeom>
          <a:noFill/>
        </p:spPr>
        <p:txBody>
          <a:bodyPr wrap="none" rtlCol="0">
            <a:spAutoFit/>
          </a:bodyPr>
          <a:lstStyle/>
          <a:p>
            <a:pPr algn="ctr"/>
            <a:r>
              <a:rPr lang="en-US" sz="600" dirty="0">
                <a:solidFill>
                  <a:srgbClr val="7030A0"/>
                </a:solidFill>
                <a:latin typeface="Poppins" pitchFamily="2" charset="77"/>
                <a:cs typeface="Poppins" pitchFamily="2" charset="77"/>
              </a:rPr>
              <a:t>All FE</a:t>
            </a:r>
            <a:endParaRPr lang="en-TH" sz="600" dirty="0">
              <a:solidFill>
                <a:srgbClr val="7030A0"/>
              </a:solidFill>
              <a:latin typeface="Poppins" pitchFamily="2" charset="77"/>
              <a:cs typeface="Poppins" pitchFamily="2" charset="77"/>
            </a:endParaRPr>
          </a:p>
        </p:txBody>
      </p:sp>
      <p:cxnSp>
        <p:nvCxnSpPr>
          <p:cNvPr id="76" name="직선 연결선 75">
            <a:extLst>
              <a:ext uri="{FF2B5EF4-FFF2-40B4-BE49-F238E27FC236}">
                <a16:creationId xmlns:a16="http://schemas.microsoft.com/office/drawing/2014/main" id="{7EF36086-C2F7-7DB8-99B3-E4335D317890}"/>
              </a:ext>
            </a:extLst>
          </p:cNvPr>
          <p:cNvCxnSpPr/>
          <p:nvPr/>
        </p:nvCxnSpPr>
        <p:spPr>
          <a:xfrm>
            <a:off x="557803" y="5719952"/>
            <a:ext cx="8658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D2112BDE-4851-BF8B-8834-B3A9F243E82D}"/>
              </a:ext>
            </a:extLst>
          </p:cNvPr>
          <p:cNvCxnSpPr/>
          <p:nvPr/>
        </p:nvCxnSpPr>
        <p:spPr>
          <a:xfrm>
            <a:off x="557803" y="4113745"/>
            <a:ext cx="8658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5-Point Star 108">
            <a:extLst>
              <a:ext uri="{FF2B5EF4-FFF2-40B4-BE49-F238E27FC236}">
                <a16:creationId xmlns:a16="http://schemas.microsoft.com/office/drawing/2014/main" id="{D9FABE29-7563-C22D-2197-C38DB21C57B2}"/>
              </a:ext>
            </a:extLst>
          </p:cNvPr>
          <p:cNvSpPr/>
          <p:nvPr/>
        </p:nvSpPr>
        <p:spPr>
          <a:xfrm>
            <a:off x="2850390" y="3300461"/>
            <a:ext cx="292608" cy="224689"/>
          </a:xfrm>
          <a:prstGeom prst="star5">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800">
              <a:solidFill>
                <a:schemeClr val="tx1"/>
              </a:solidFill>
              <a:latin typeface="Poppins" pitchFamily="2" charset="77"/>
              <a:cs typeface="Poppins" pitchFamily="2" charset="77"/>
            </a:endParaRPr>
          </a:p>
        </p:txBody>
      </p:sp>
      <p:sp>
        <p:nvSpPr>
          <p:cNvPr id="80" name="TextBox 79">
            <a:extLst>
              <a:ext uri="{FF2B5EF4-FFF2-40B4-BE49-F238E27FC236}">
                <a16:creationId xmlns:a16="http://schemas.microsoft.com/office/drawing/2014/main" id="{CEC3AA8C-EA4E-92AF-36B1-E5BA3CDF9283}"/>
              </a:ext>
            </a:extLst>
          </p:cNvPr>
          <p:cNvSpPr txBox="1"/>
          <p:nvPr/>
        </p:nvSpPr>
        <p:spPr>
          <a:xfrm>
            <a:off x="3052356" y="3424859"/>
            <a:ext cx="328937" cy="184666"/>
          </a:xfrm>
          <a:prstGeom prst="rect">
            <a:avLst/>
          </a:prstGeom>
          <a:noFill/>
        </p:spPr>
        <p:txBody>
          <a:bodyPr wrap="none" rtlCol="0">
            <a:spAutoFit/>
          </a:bodyPr>
          <a:lstStyle/>
          <a:p>
            <a:pPr algn="ctr"/>
            <a:r>
              <a:rPr lang="en-US" sz="600" dirty="0">
                <a:solidFill>
                  <a:srgbClr val="7030A0"/>
                </a:solidFill>
                <a:latin typeface="Poppins" pitchFamily="2" charset="77"/>
                <a:cs typeface="Poppins" pitchFamily="2" charset="77"/>
              </a:rPr>
              <a:t>ATV</a:t>
            </a:r>
            <a:endParaRPr lang="en-TH" sz="600" dirty="0">
              <a:solidFill>
                <a:srgbClr val="7030A0"/>
              </a:solidFill>
              <a:latin typeface="Poppins" pitchFamily="2" charset="77"/>
              <a:cs typeface="Poppins" pitchFamily="2" charset="77"/>
            </a:endParaRPr>
          </a:p>
        </p:txBody>
      </p:sp>
      <p:sp>
        <p:nvSpPr>
          <p:cNvPr id="81" name="TextBox 80">
            <a:extLst>
              <a:ext uri="{FF2B5EF4-FFF2-40B4-BE49-F238E27FC236}">
                <a16:creationId xmlns:a16="http://schemas.microsoft.com/office/drawing/2014/main" id="{BFB1B7ED-4D25-15B2-0221-66C723C44E16}"/>
              </a:ext>
            </a:extLst>
          </p:cNvPr>
          <p:cNvSpPr txBox="1"/>
          <p:nvPr/>
        </p:nvSpPr>
        <p:spPr>
          <a:xfrm>
            <a:off x="2595398" y="3545920"/>
            <a:ext cx="825867" cy="203312"/>
          </a:xfrm>
          <a:prstGeom prst="rect">
            <a:avLst/>
          </a:prstGeom>
          <a:noFill/>
        </p:spPr>
        <p:txBody>
          <a:bodyPr wrap="none" rtlCol="0">
            <a:spAutoFit/>
          </a:bodyPr>
          <a:lstStyle/>
          <a:p>
            <a:r>
              <a:rPr lang="en-TH" sz="800" dirty="0">
                <a:latin typeface="Poppins" pitchFamily="2" charset="77"/>
                <a:cs typeface="Poppins" pitchFamily="2" charset="77"/>
              </a:rPr>
              <a:t>Commercial</a:t>
            </a:r>
          </a:p>
        </p:txBody>
      </p:sp>
    </p:spTree>
    <p:extLst>
      <p:ext uri="{BB962C8B-B14F-4D97-AF65-F5344CB8AC3E}">
        <p14:creationId xmlns:p14="http://schemas.microsoft.com/office/powerpoint/2010/main" val="3568677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28" name="그림 1227">
            <a:extLst>
              <a:ext uri="{FF2B5EF4-FFF2-40B4-BE49-F238E27FC236}">
                <a16:creationId xmlns:a16="http://schemas.microsoft.com/office/drawing/2014/main" id="{60CA4054-4780-95BC-F21F-0F98046272B2}"/>
              </a:ext>
            </a:extLst>
          </p:cNvPr>
          <p:cNvPicPr>
            <a:picLocks noChangeAspect="1"/>
          </p:cNvPicPr>
          <p:nvPr/>
        </p:nvPicPr>
        <p:blipFill>
          <a:blip r:embed="rId3"/>
          <a:stretch>
            <a:fillRect/>
          </a:stretch>
        </p:blipFill>
        <p:spPr>
          <a:xfrm>
            <a:off x="345372" y="2158204"/>
            <a:ext cx="4254059" cy="3849658"/>
          </a:xfrm>
          <a:prstGeom prst="rect">
            <a:avLst/>
          </a:prstGeom>
        </p:spPr>
      </p:pic>
      <p:sp>
        <p:nvSpPr>
          <p:cNvPr id="125" name="Google Shape;125;p12"/>
          <p:cNvSpPr txBox="1">
            <a:spLocks noGrp="1"/>
          </p:cNvSpPr>
          <p:nvPr>
            <p:ph type="body" idx="4294967295"/>
          </p:nvPr>
        </p:nvSpPr>
        <p:spPr>
          <a:xfrm>
            <a:off x="1002771" y="325325"/>
            <a:ext cx="9001125" cy="525463"/>
          </a:xfrm>
          <a:prstGeom prst="rect">
            <a:avLst/>
          </a:prstGeom>
          <a:noFill/>
          <a:ln>
            <a:noFill/>
          </a:ln>
        </p:spPr>
        <p:txBody>
          <a:bodyPr spcFirstLastPara="1" wrap="square" lIns="0" tIns="0" rIns="0" bIns="0" anchor="ctr" anchorCtr="0">
            <a:noAutofit/>
          </a:bodyPr>
          <a:lstStyle/>
          <a:p>
            <a:pPr marL="0" lvl="0" indent="0" algn="l" rtl="0">
              <a:lnSpc>
                <a:spcPct val="120000"/>
              </a:lnSpc>
              <a:spcBef>
                <a:spcPts val="0"/>
              </a:spcBef>
              <a:spcAft>
                <a:spcPts val="0"/>
              </a:spcAft>
              <a:buClr>
                <a:srgbClr val="3A3838"/>
              </a:buClr>
              <a:buSzPts val="1950"/>
              <a:buNone/>
            </a:pPr>
            <a:r>
              <a:rPr lang="en-US" altLang="ko-KR" dirty="0"/>
              <a:t>Required improvements </a:t>
            </a:r>
            <a:endParaRPr lang="en-US" dirty="0"/>
          </a:p>
        </p:txBody>
      </p:sp>
      <p:sp>
        <p:nvSpPr>
          <p:cNvPr id="126" name="Google Shape;126;p12"/>
          <p:cNvSpPr txBox="1">
            <a:spLocks noGrp="1"/>
          </p:cNvSpPr>
          <p:nvPr>
            <p:ph type="body" idx="4294967295"/>
          </p:nvPr>
        </p:nvSpPr>
        <p:spPr>
          <a:xfrm>
            <a:off x="1017605" y="774652"/>
            <a:ext cx="9001125" cy="382587"/>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rgbClr val="3A3838"/>
              </a:buClr>
              <a:buSzPts val="1138"/>
              <a:buNone/>
            </a:pPr>
            <a:r>
              <a:rPr lang="en-US" sz="1300" dirty="0">
                <a:solidFill>
                  <a:srgbClr val="FF0000"/>
                </a:solidFill>
              </a:rPr>
              <a:t>Priority Topic</a:t>
            </a:r>
            <a:endParaRPr sz="1300" dirty="0">
              <a:solidFill>
                <a:srgbClr val="FF0000"/>
              </a:solidFill>
            </a:endParaRPr>
          </a:p>
        </p:txBody>
      </p:sp>
      <p:grpSp>
        <p:nvGrpSpPr>
          <p:cNvPr id="127" name="Google Shape;127;p12"/>
          <p:cNvGrpSpPr/>
          <p:nvPr/>
        </p:nvGrpSpPr>
        <p:grpSpPr>
          <a:xfrm>
            <a:off x="178500" y="1231198"/>
            <a:ext cx="166873" cy="166431"/>
            <a:chOff x="5169024" y="3025005"/>
            <a:chExt cx="318368" cy="317525"/>
          </a:xfrm>
        </p:grpSpPr>
        <p:sp>
          <p:nvSpPr>
            <p:cNvPr id="128" name="Google Shape;128;p12"/>
            <p:cNvSpPr/>
            <p:nvPr/>
          </p:nvSpPr>
          <p:spPr>
            <a:xfrm>
              <a:off x="5169024" y="3025005"/>
              <a:ext cx="144016" cy="144016"/>
            </a:xfrm>
            <a:prstGeom prst="rect">
              <a:avLst/>
            </a:prstGeom>
            <a:solidFill>
              <a:srgbClr val="09715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sp>
          <p:nvSpPr>
            <p:cNvPr id="129" name="Google Shape;129;p12"/>
            <p:cNvSpPr/>
            <p:nvPr/>
          </p:nvSpPr>
          <p:spPr>
            <a:xfrm>
              <a:off x="5343376" y="3198514"/>
              <a:ext cx="144016" cy="144016"/>
            </a:xfrm>
            <a:prstGeom prst="rect">
              <a:avLst/>
            </a:prstGeom>
            <a:solidFill>
              <a:srgbClr val="2E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sp>
          <p:nvSpPr>
            <p:cNvPr id="130" name="Google Shape;130;p12"/>
            <p:cNvSpPr/>
            <p:nvPr/>
          </p:nvSpPr>
          <p:spPr>
            <a:xfrm>
              <a:off x="5343376" y="3025005"/>
              <a:ext cx="144016" cy="144016"/>
            </a:xfrm>
            <a:prstGeom prst="rect">
              <a:avLst/>
            </a:prstGeom>
            <a:solidFill>
              <a:srgbClr val="009A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sp>
          <p:nvSpPr>
            <p:cNvPr id="131" name="Google Shape;131;p12"/>
            <p:cNvSpPr/>
            <p:nvPr/>
          </p:nvSpPr>
          <p:spPr>
            <a:xfrm>
              <a:off x="5169024" y="3198514"/>
              <a:ext cx="144016"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grpSp>
      <p:sp>
        <p:nvSpPr>
          <p:cNvPr id="132" name="Google Shape;132;p12"/>
          <p:cNvSpPr txBox="1"/>
          <p:nvPr/>
        </p:nvSpPr>
        <p:spPr>
          <a:xfrm>
            <a:off x="467271" y="1162173"/>
            <a:ext cx="8986200" cy="938719"/>
          </a:xfrm>
          <a:prstGeom prst="rect">
            <a:avLst/>
          </a:prstGeom>
          <a:noFill/>
          <a:ln>
            <a:noFill/>
          </a:ln>
        </p:spPr>
        <p:txBody>
          <a:bodyPr spcFirstLastPara="1" wrap="square" lIns="0" tIns="0" rIns="0" bIns="0" anchor="t" anchorCtr="0">
            <a:spAutoFit/>
          </a:bodyPr>
          <a:lstStyle/>
          <a:p>
            <a:pPr marL="0" marR="0" lvl="0" indent="0" algn="l" rtl="0">
              <a:spcBef>
                <a:spcPts val="280"/>
              </a:spcBef>
              <a:spcAft>
                <a:spcPts val="0"/>
              </a:spcAft>
              <a:buClr>
                <a:srgbClr val="000000"/>
              </a:buClr>
              <a:buSzPts val="1400"/>
              <a:buFont typeface="Arial"/>
              <a:buNone/>
            </a:pPr>
            <a:r>
              <a:rPr lang="en-US" altLang="ko-KR" b="1" dirty="0">
                <a:solidFill>
                  <a:schemeClr val="tx1"/>
                </a:solidFill>
              </a:rPr>
              <a:t>KT needs design enhancements to improve reliability and scalability for software component failover on the KT API Gateway (Zero Down time)</a:t>
            </a:r>
          </a:p>
          <a:p>
            <a:pPr marL="0" marR="0" lvl="0" indent="0" algn="l" rtl="0">
              <a:spcBef>
                <a:spcPts val="280"/>
              </a:spcBef>
              <a:spcAft>
                <a:spcPts val="0"/>
              </a:spcAft>
              <a:buClr>
                <a:srgbClr val="000000"/>
              </a:buClr>
              <a:buSzPts val="1400"/>
              <a:buFont typeface="Arial"/>
              <a:buNone/>
            </a:pPr>
            <a:r>
              <a:rPr lang="ko-KR" altLang="en-US" dirty="0">
                <a:solidFill>
                  <a:schemeClr val="tx1"/>
                </a:solidFill>
              </a:rPr>
              <a:t>  </a:t>
            </a:r>
            <a:r>
              <a:rPr lang="en-US" altLang="ko-KR" dirty="0">
                <a:solidFill>
                  <a:schemeClr val="tx1"/>
                </a:solidFill>
              </a:rPr>
              <a:t>-</a:t>
            </a:r>
            <a:r>
              <a:rPr lang="ko-KR" altLang="en-US" dirty="0">
                <a:solidFill>
                  <a:schemeClr val="tx1"/>
                </a:solidFill>
              </a:rPr>
              <a:t> </a:t>
            </a:r>
            <a:r>
              <a:rPr lang="en" altLang="ko-KR" dirty="0">
                <a:solidFill>
                  <a:schemeClr val="tx1"/>
                </a:solidFill>
              </a:rPr>
              <a:t>We explain the defense logic for zero down time and the architectural methodology for minimizing down time in case of section-by-section fail-over.</a:t>
            </a:r>
            <a:endParaRPr lang="en-US" sz="1400" b="1" i="0" u="none" strike="noStrike" cap="none" dirty="0">
              <a:solidFill>
                <a:schemeClr val="tx1"/>
              </a:solidFill>
              <a:latin typeface="Arial"/>
              <a:ea typeface="Arial"/>
              <a:cs typeface="Arial"/>
              <a:sym typeface="Arial"/>
            </a:endParaRPr>
          </a:p>
        </p:txBody>
      </p:sp>
      <p:sp>
        <p:nvSpPr>
          <p:cNvPr id="2" name="TextBox 1">
            <a:extLst>
              <a:ext uri="{FF2B5EF4-FFF2-40B4-BE49-F238E27FC236}">
                <a16:creationId xmlns:a16="http://schemas.microsoft.com/office/drawing/2014/main" id="{6BD450DD-E6F8-FEDB-CA2C-692274D719DF}"/>
              </a:ext>
            </a:extLst>
          </p:cNvPr>
          <p:cNvSpPr txBox="1"/>
          <p:nvPr/>
        </p:nvSpPr>
        <p:spPr>
          <a:xfrm>
            <a:off x="308938" y="458382"/>
            <a:ext cx="594025" cy="615553"/>
          </a:xfrm>
          <a:prstGeom prst="rect">
            <a:avLst/>
          </a:prstGeom>
          <a:noFill/>
        </p:spPr>
        <p:txBody>
          <a:bodyPr wrap="square" lIns="0" tIns="0" rIns="0" bIns="0" rtlCol="0" anchor="ctr" anchorCtr="0">
            <a:spAutoFit/>
          </a:bodyPr>
          <a:lstStyle>
            <a:defPPr>
              <a:defRPr lang="en-US"/>
            </a:defPPr>
            <a:lvl1pPr algn="ctr">
              <a:defRPr sz="3600">
                <a:ln>
                  <a:solidFill>
                    <a:schemeClr val="bg1">
                      <a:alpha val="0"/>
                    </a:schemeClr>
                  </a:solidFill>
                </a:ln>
                <a:solidFill>
                  <a:schemeClr val="bg1"/>
                </a:solidFill>
                <a:latin typeface="KoPub바탕체 Light" panose="00000300000000000000" pitchFamily="2" charset="-127"/>
                <a:ea typeface="KoPub바탕체 Light" panose="00000300000000000000" pitchFamily="2" charset="-127"/>
              </a:defRPr>
            </a:lvl1pPr>
          </a:lstStyle>
          <a:p>
            <a:r>
              <a:rPr lang="en-US" altLang="ko-KR" sz="4000" dirty="0">
                <a:latin typeface="G마켓 산스 TTF Medium" panose="02000000000000000000" pitchFamily="2" charset="-127"/>
                <a:ea typeface="G마켓 산스 TTF Medium" panose="02000000000000000000" pitchFamily="2" charset="-127"/>
              </a:rPr>
              <a:t>2</a:t>
            </a:r>
            <a:endParaRPr lang="ko-KR" altLang="en-US" sz="4000" dirty="0">
              <a:latin typeface="G마켓 산스 TTF Medium" panose="02000000000000000000" pitchFamily="2" charset="-127"/>
              <a:ea typeface="G마켓 산스 TTF Medium" panose="02000000000000000000" pitchFamily="2" charset="-127"/>
            </a:endParaRPr>
          </a:p>
        </p:txBody>
      </p:sp>
      <p:sp>
        <p:nvSpPr>
          <p:cNvPr id="13" name="TextBox 12">
            <a:extLst>
              <a:ext uri="{FF2B5EF4-FFF2-40B4-BE49-F238E27FC236}">
                <a16:creationId xmlns:a16="http://schemas.microsoft.com/office/drawing/2014/main" id="{2B0C46A6-6879-2CEB-C3D2-18F98AD54870}"/>
              </a:ext>
            </a:extLst>
          </p:cNvPr>
          <p:cNvSpPr txBox="1"/>
          <p:nvPr/>
        </p:nvSpPr>
        <p:spPr>
          <a:xfrm>
            <a:off x="10261600" y="5425440"/>
            <a:ext cx="184731" cy="307777"/>
          </a:xfrm>
          <a:prstGeom prst="rect">
            <a:avLst/>
          </a:prstGeom>
          <a:noFill/>
        </p:spPr>
        <p:txBody>
          <a:bodyPr wrap="none" rtlCol="0">
            <a:spAutoFit/>
          </a:bodyPr>
          <a:lstStyle/>
          <a:p>
            <a:endParaRPr kumimoji="1" lang="ko-Kore-KR" altLang="en-US" dirty="0"/>
          </a:p>
        </p:txBody>
      </p:sp>
      <p:graphicFrame>
        <p:nvGraphicFramePr>
          <p:cNvPr id="1182" name="표 1182">
            <a:extLst>
              <a:ext uri="{FF2B5EF4-FFF2-40B4-BE49-F238E27FC236}">
                <a16:creationId xmlns:a16="http://schemas.microsoft.com/office/drawing/2014/main" id="{190C98AD-A694-87F1-0A0B-C6D0FFFBD94E}"/>
              </a:ext>
            </a:extLst>
          </p:cNvPr>
          <p:cNvGraphicFramePr>
            <a:graphicFrameLocks noGrp="1"/>
          </p:cNvGraphicFramePr>
          <p:nvPr>
            <p:extLst>
              <p:ext uri="{D42A27DB-BD31-4B8C-83A1-F6EECF244321}">
                <p14:modId xmlns:p14="http://schemas.microsoft.com/office/powerpoint/2010/main" val="781415309"/>
              </p:ext>
            </p:extLst>
          </p:nvPr>
        </p:nvGraphicFramePr>
        <p:xfrm>
          <a:off x="4733135" y="2189130"/>
          <a:ext cx="4720336" cy="4447221"/>
        </p:xfrm>
        <a:graphic>
          <a:graphicData uri="http://schemas.openxmlformats.org/drawingml/2006/table">
            <a:tbl>
              <a:tblPr firstRow="1" bandRow="1">
                <a:tableStyleId>{0936F33B-1B6E-4ABF-96FD-0F7E58BB62D9}</a:tableStyleId>
              </a:tblPr>
              <a:tblGrid>
                <a:gridCol w="369302">
                  <a:extLst>
                    <a:ext uri="{9D8B030D-6E8A-4147-A177-3AD203B41FA5}">
                      <a16:colId xmlns:a16="http://schemas.microsoft.com/office/drawing/2014/main" val="1751051377"/>
                    </a:ext>
                  </a:extLst>
                </a:gridCol>
                <a:gridCol w="4351034">
                  <a:extLst>
                    <a:ext uri="{9D8B030D-6E8A-4147-A177-3AD203B41FA5}">
                      <a16:colId xmlns:a16="http://schemas.microsoft.com/office/drawing/2014/main" val="1435537322"/>
                    </a:ext>
                  </a:extLst>
                </a:gridCol>
              </a:tblGrid>
              <a:tr h="728263">
                <a:tc>
                  <a:txBody>
                    <a:bodyPr/>
                    <a:lstStyle/>
                    <a:p>
                      <a:r>
                        <a:rPr lang="en-US" altLang="ko-KR" sz="1200" dirty="0"/>
                        <a:t>1</a:t>
                      </a:r>
                      <a:endParaRPr lang="ko-Kore-KR" altLang="en-US" sz="1200" dirty="0"/>
                    </a:p>
                  </a:txBody>
                  <a:tcPr/>
                </a:tc>
                <a:tc>
                  <a:txBody>
                    <a:bodyPr/>
                    <a:lstStyle/>
                    <a:p>
                      <a:r>
                        <a:rPr lang="en" altLang="ko-Kore-KR" sz="1050" b="0" i="0" u="none" strike="noStrike" cap="none" dirty="0">
                          <a:solidFill>
                            <a:srgbClr val="000000"/>
                          </a:solidFill>
                          <a:latin typeface="Arial"/>
                          <a:cs typeface="Arial"/>
                          <a:sym typeface="Arial"/>
                        </a:rPr>
                        <a:t>In case of network disconnection caused by Route 53 DNS failure and AZ zone transfer, STB and OTT provide service with zero down time through retry logic. </a:t>
                      </a:r>
                      <a:endParaRPr lang="en" altLang="ko-KR" sz="1050" b="0" i="0" u="none" strike="noStrike" cap="none" dirty="0">
                        <a:solidFill>
                          <a:srgbClr val="000000"/>
                        </a:solidFill>
                        <a:latin typeface="Arial"/>
                        <a:cs typeface="Arial"/>
                        <a:sym typeface="Arial"/>
                      </a:endParaRPr>
                    </a:p>
                    <a:p>
                      <a:r>
                        <a:rPr lang="ko-KR" altLang="en-US" sz="1050" b="1" i="0" u="none" strike="noStrike" cap="none" dirty="0">
                          <a:solidFill>
                            <a:srgbClr val="000000"/>
                          </a:solidFill>
                          <a:latin typeface="Arial"/>
                          <a:cs typeface="Arial"/>
                          <a:sym typeface="Arial"/>
                        </a:rPr>
                        <a:t>* </a:t>
                      </a:r>
                      <a:r>
                        <a:rPr lang="en-US" altLang="ko-KR" sz="1050" b="1" i="0" u="none" strike="noStrike" cap="none" dirty="0">
                          <a:solidFill>
                            <a:srgbClr val="000000"/>
                          </a:solidFill>
                          <a:latin typeface="Arial"/>
                          <a:cs typeface="Arial"/>
                          <a:sym typeface="Arial"/>
                        </a:rPr>
                        <a:t>Refer to page 5.</a:t>
                      </a:r>
                    </a:p>
                  </a:txBody>
                  <a:tcPr/>
                </a:tc>
                <a:extLst>
                  <a:ext uri="{0D108BD9-81ED-4DB2-BD59-A6C34878D82A}">
                    <a16:rowId xmlns:a16="http://schemas.microsoft.com/office/drawing/2014/main" val="1838777663"/>
                  </a:ext>
                </a:extLst>
              </a:tr>
              <a:tr h="994551">
                <a:tc>
                  <a:txBody>
                    <a:bodyPr/>
                    <a:lstStyle/>
                    <a:p>
                      <a:r>
                        <a:rPr lang="en-US" altLang="ko-KR" sz="1200" dirty="0"/>
                        <a:t>2</a:t>
                      </a:r>
                      <a:endParaRPr lang="ko-Kore-KR" altLang="en-US" sz="1200" dirty="0"/>
                    </a:p>
                  </a:txBody>
                  <a:tcPr/>
                </a:tc>
                <a:tc>
                  <a:txBody>
                    <a:bodyPr/>
                    <a:lstStyle/>
                    <a:p>
                      <a:r>
                        <a:rPr lang="en" altLang="ko-Kore-KR" sz="1050" dirty="0"/>
                        <a:t>In the event of an On premise IDC1,2 failure, the service is provided without downtime by switching from GSLB to AWS.</a:t>
                      </a:r>
                      <a:endParaRPr lang="ko-Kore-KR" altLang="en-US" sz="1050" dirty="0"/>
                    </a:p>
                  </a:txBody>
                  <a:tcPr/>
                </a:tc>
                <a:extLst>
                  <a:ext uri="{0D108BD9-81ED-4DB2-BD59-A6C34878D82A}">
                    <a16:rowId xmlns:a16="http://schemas.microsoft.com/office/drawing/2014/main" val="2332280125"/>
                  </a:ext>
                </a:extLst>
              </a:tr>
              <a:tr h="689758">
                <a:tc>
                  <a:txBody>
                    <a:bodyPr/>
                    <a:lstStyle/>
                    <a:p>
                      <a:r>
                        <a:rPr lang="en-US" altLang="ko-KR" sz="1200" dirty="0"/>
                        <a:t>3</a:t>
                      </a:r>
                      <a:endParaRPr lang="ko-Kore-KR" altLang="en-US" sz="1200" dirty="0"/>
                    </a:p>
                  </a:txBody>
                  <a:tcPr/>
                </a:tc>
                <a:tc>
                  <a:txBody>
                    <a:bodyPr/>
                    <a:lstStyle/>
                    <a:p>
                      <a:r>
                        <a:rPr lang="en-US" altLang="ko-Kore-KR" sz="1050" dirty="0"/>
                        <a:t>When </a:t>
                      </a:r>
                      <a:r>
                        <a:rPr lang="en-US" altLang="ko-Kore-KR" sz="1050" dirty="0" err="1"/>
                        <a:t>onpremise</a:t>
                      </a:r>
                      <a:r>
                        <a:rPr lang="en-US" altLang="ko-Kore-KR" sz="1050" dirty="0"/>
                        <a:t> bulk event calls flow in, only the read API is switched to AWS using APIGW's routing function to protect </a:t>
                      </a:r>
                      <a:r>
                        <a:rPr lang="en-US" altLang="ko-Kore-KR" sz="1050" dirty="0" err="1"/>
                        <a:t>Onpremise</a:t>
                      </a:r>
                      <a:r>
                        <a:rPr lang="en-US" altLang="ko-Kore-KR" sz="1050" dirty="0"/>
                        <a:t> services while processing bulk traffic using AWS scalability. </a:t>
                      </a:r>
                    </a:p>
                    <a:p>
                      <a:r>
                        <a:rPr lang="en-US" altLang="ko-Kore-KR" sz="1050" b="1" dirty="0"/>
                        <a:t>* Refer to “Hybrid Architecture v0.9 number 4</a:t>
                      </a:r>
                      <a:endParaRPr lang="ko-Kore-KR" altLang="en-US" sz="1050" b="1" dirty="0"/>
                    </a:p>
                  </a:txBody>
                  <a:tcPr/>
                </a:tc>
                <a:extLst>
                  <a:ext uri="{0D108BD9-81ED-4DB2-BD59-A6C34878D82A}">
                    <a16:rowId xmlns:a16="http://schemas.microsoft.com/office/drawing/2014/main" val="2498368861"/>
                  </a:ext>
                </a:extLst>
              </a:tr>
              <a:tr h="689758">
                <a:tc>
                  <a:txBody>
                    <a:bodyPr/>
                    <a:lstStyle/>
                    <a:p>
                      <a:r>
                        <a:rPr lang="en-US" altLang="ko-KR" sz="1200" dirty="0"/>
                        <a:t>4</a:t>
                      </a:r>
                      <a:endParaRPr lang="ko-Kore-KR" altLang="en-US" sz="1200" dirty="0"/>
                    </a:p>
                  </a:txBody>
                  <a:tcPr/>
                </a:tc>
                <a:tc>
                  <a:txBody>
                    <a:bodyPr/>
                    <a:lstStyle/>
                    <a:p>
                      <a:r>
                        <a:rPr lang="en-US" altLang="ko-Kore-KR" sz="1050" dirty="0"/>
                        <a:t>In the event of a DB failure, MBS provides an authentication-free function and queuing function to provide immediate service and zero service downtime. </a:t>
                      </a:r>
                    </a:p>
                    <a:p>
                      <a:r>
                        <a:rPr lang="en-US" altLang="ko-Kore-KR" sz="1050" b="1" dirty="0"/>
                        <a:t>* Refer to page 6</a:t>
                      </a:r>
                      <a:endParaRPr lang="ko-Kore-KR" altLang="en-US" sz="1050" b="1" dirty="0"/>
                    </a:p>
                  </a:txBody>
                  <a:tcPr/>
                </a:tc>
                <a:extLst>
                  <a:ext uri="{0D108BD9-81ED-4DB2-BD59-A6C34878D82A}">
                    <a16:rowId xmlns:a16="http://schemas.microsoft.com/office/drawing/2014/main" val="2223336465"/>
                  </a:ext>
                </a:extLst>
              </a:tr>
              <a:tr h="629055">
                <a:tc>
                  <a:txBody>
                    <a:bodyPr/>
                    <a:lstStyle/>
                    <a:p>
                      <a:r>
                        <a:rPr lang="en-US" altLang="ko-KR" sz="1200" dirty="0"/>
                        <a:t>5</a:t>
                      </a:r>
                      <a:endParaRPr lang="ko-Kore-KR" altLang="en-US" sz="1200" dirty="0"/>
                    </a:p>
                  </a:txBody>
                  <a:tcPr/>
                </a:tc>
                <a:tc>
                  <a:txBody>
                    <a:bodyPr/>
                    <a:lstStyle/>
                    <a:p>
                      <a:r>
                        <a:rPr lang="en-US" altLang="ko-Kore-KR" sz="1050" dirty="0"/>
                        <a:t>APIGW provides throttling, load balancing, routing, and circuit breaker functions to ensure service high availability and DVP system stability.</a:t>
                      </a:r>
                    </a:p>
                    <a:p>
                      <a:r>
                        <a:rPr lang="en-US" altLang="ko-Kore-KR" sz="1050" b="1" dirty="0"/>
                        <a:t>* Refer to page 7,8</a:t>
                      </a:r>
                      <a:endParaRPr lang="ko-Kore-KR" altLang="en-US" sz="1050" b="1" dirty="0"/>
                    </a:p>
                  </a:txBody>
                  <a:tcPr/>
                </a:tc>
                <a:extLst>
                  <a:ext uri="{0D108BD9-81ED-4DB2-BD59-A6C34878D82A}">
                    <a16:rowId xmlns:a16="http://schemas.microsoft.com/office/drawing/2014/main" val="1172786017"/>
                  </a:ext>
                </a:extLst>
              </a:tr>
              <a:tr h="629055">
                <a:tc>
                  <a:txBody>
                    <a:bodyPr/>
                    <a:lstStyle/>
                    <a:p>
                      <a:r>
                        <a:rPr lang="en-US" altLang="ko-KR" sz="1200" b="0" dirty="0"/>
                        <a:t>6</a:t>
                      </a:r>
                      <a:endParaRPr lang="ko-Kore-KR" altLang="en-US" sz="1200" b="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ore-KR" sz="1050" b="0" dirty="0"/>
                        <a:t>In case of DB Master-standby fail-over, downtime is minimized by building Aurora and application with Advanced JDBC Wrapper Driver.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ore-KR" sz="1050" b="1" dirty="0"/>
                        <a:t>* Refer to page 10 (Aurora Database)</a:t>
                      </a:r>
                      <a:endParaRPr lang="ko-Kore-KR" altLang="en-US" sz="1050" b="1" dirty="0"/>
                    </a:p>
                  </a:txBody>
                  <a:tcPr/>
                </a:tc>
                <a:extLst>
                  <a:ext uri="{0D108BD9-81ED-4DB2-BD59-A6C34878D82A}">
                    <a16:rowId xmlns:a16="http://schemas.microsoft.com/office/drawing/2014/main" val="1034923422"/>
                  </a:ext>
                </a:extLst>
              </a:tr>
            </a:tbl>
          </a:graphicData>
        </a:graphic>
      </p:graphicFrame>
      <p:pic>
        <p:nvPicPr>
          <p:cNvPr id="1226" name="그림 1225">
            <a:extLst>
              <a:ext uri="{FF2B5EF4-FFF2-40B4-BE49-F238E27FC236}">
                <a16:creationId xmlns:a16="http://schemas.microsoft.com/office/drawing/2014/main" id="{817D69D7-CEF3-4D0C-D81D-3B9EA2DD41B9}"/>
              </a:ext>
            </a:extLst>
          </p:cNvPr>
          <p:cNvPicPr>
            <a:picLocks noChangeAspect="1"/>
          </p:cNvPicPr>
          <p:nvPr/>
        </p:nvPicPr>
        <p:blipFill>
          <a:blip r:embed="rId4"/>
          <a:stretch>
            <a:fillRect/>
          </a:stretch>
        </p:blipFill>
        <p:spPr>
          <a:xfrm>
            <a:off x="5981269" y="3303356"/>
            <a:ext cx="2612772" cy="561242"/>
          </a:xfrm>
          <a:prstGeom prst="rect">
            <a:avLst/>
          </a:prstGeom>
        </p:spPr>
      </p:pic>
      <p:sp>
        <p:nvSpPr>
          <p:cNvPr id="1227" name="타원 1226">
            <a:extLst>
              <a:ext uri="{FF2B5EF4-FFF2-40B4-BE49-F238E27FC236}">
                <a16:creationId xmlns:a16="http://schemas.microsoft.com/office/drawing/2014/main" id="{132EEE7E-0909-1994-E62C-A82671136A50}"/>
              </a:ext>
            </a:extLst>
          </p:cNvPr>
          <p:cNvSpPr/>
          <p:nvPr/>
        </p:nvSpPr>
        <p:spPr>
          <a:xfrm>
            <a:off x="922911" y="2534479"/>
            <a:ext cx="217534" cy="203790"/>
          </a:xfrm>
          <a:prstGeom prst="ellipse">
            <a:avLst/>
          </a:prstGeom>
          <a:solidFill>
            <a:srgbClr val="4C4C4E"/>
          </a:solidFill>
          <a:ln w="3175" cap="flat" cmpd="sng" algn="ctr">
            <a:solidFill>
              <a:sysClr val="window" lastClr="FFFFFF">
                <a:lumMod val="50000"/>
              </a:sysClr>
            </a:solidFill>
            <a:prstDash val="solid"/>
            <a:miter lim="800000"/>
          </a:ln>
          <a:effectLst/>
        </p:spPr>
        <p:txBody>
          <a:bodyPr lIns="0" tIns="0" rIns="0" bIns="0" rtlCol="0" anchor="ctr"/>
          <a:lstStyle/>
          <a:p>
            <a:pPr indent="-265113" algn="ctr">
              <a:buClrTx/>
              <a:buFontTx/>
              <a:buNone/>
              <a:defRPr/>
            </a:pPr>
            <a:r>
              <a:rPr lang="en-US" altLang="ko-KR" sz="1200" b="1" spc="-60" dirty="0">
                <a:solidFill>
                  <a:prstClr val="white"/>
                </a:solidFill>
                <a:latin typeface="맑은 고딕"/>
                <a:ea typeface="맑은 고딕" panose="020B0503020000020004" pitchFamily="50" charset="-127"/>
                <a:cs typeface="+mn-cs"/>
              </a:rPr>
              <a:t>1</a:t>
            </a:r>
            <a:endParaRPr lang="ko-KR" altLang="en-US" sz="1200" b="1" spc="-60" dirty="0">
              <a:solidFill>
                <a:prstClr val="white"/>
              </a:solidFill>
              <a:latin typeface="맑은 고딕"/>
              <a:ea typeface="맑은 고딕" panose="020B0503020000020004" pitchFamily="50" charset="-127"/>
              <a:cs typeface="+mn-cs"/>
            </a:endParaRPr>
          </a:p>
        </p:txBody>
      </p:sp>
      <p:sp>
        <p:nvSpPr>
          <p:cNvPr id="1229" name="타원 1228">
            <a:extLst>
              <a:ext uri="{FF2B5EF4-FFF2-40B4-BE49-F238E27FC236}">
                <a16:creationId xmlns:a16="http://schemas.microsoft.com/office/drawing/2014/main" id="{6EE5D5C6-371A-3E2F-3DA4-2AAC5284B685}"/>
              </a:ext>
            </a:extLst>
          </p:cNvPr>
          <p:cNvSpPr/>
          <p:nvPr/>
        </p:nvSpPr>
        <p:spPr>
          <a:xfrm>
            <a:off x="3114423" y="2583101"/>
            <a:ext cx="217534" cy="203790"/>
          </a:xfrm>
          <a:prstGeom prst="ellipse">
            <a:avLst/>
          </a:prstGeom>
          <a:solidFill>
            <a:srgbClr val="4C4C4E"/>
          </a:solidFill>
          <a:ln w="3175" cap="flat" cmpd="sng" algn="ctr">
            <a:solidFill>
              <a:sysClr val="window" lastClr="FFFFFF">
                <a:lumMod val="50000"/>
              </a:sysClr>
            </a:solidFill>
            <a:prstDash val="solid"/>
            <a:miter lim="800000"/>
          </a:ln>
          <a:effectLst/>
        </p:spPr>
        <p:txBody>
          <a:bodyPr lIns="0" tIns="0" rIns="0" bIns="0" rtlCol="0" anchor="ctr"/>
          <a:lstStyle/>
          <a:p>
            <a:pPr indent="-265113" algn="ctr">
              <a:buClrTx/>
              <a:buFontTx/>
              <a:buNone/>
              <a:defRPr/>
            </a:pPr>
            <a:r>
              <a:rPr lang="en-US" altLang="ko-KR" sz="1200" b="1" spc="-60" dirty="0">
                <a:solidFill>
                  <a:prstClr val="white"/>
                </a:solidFill>
                <a:latin typeface="맑은 고딕"/>
                <a:ea typeface="맑은 고딕" panose="020B0503020000020004" pitchFamily="50" charset="-127"/>
                <a:cs typeface="+mn-cs"/>
              </a:rPr>
              <a:t>2</a:t>
            </a:r>
            <a:endParaRPr lang="ko-KR" altLang="en-US" sz="1200" b="1" spc="-60" dirty="0">
              <a:solidFill>
                <a:prstClr val="white"/>
              </a:solidFill>
              <a:latin typeface="맑은 고딕"/>
              <a:ea typeface="맑은 고딕" panose="020B0503020000020004" pitchFamily="50" charset="-127"/>
              <a:cs typeface="+mn-cs"/>
            </a:endParaRPr>
          </a:p>
        </p:txBody>
      </p:sp>
      <p:sp>
        <p:nvSpPr>
          <p:cNvPr id="1230" name="타원 1229">
            <a:extLst>
              <a:ext uri="{FF2B5EF4-FFF2-40B4-BE49-F238E27FC236}">
                <a16:creationId xmlns:a16="http://schemas.microsoft.com/office/drawing/2014/main" id="{2C452B6E-7E34-D019-BDF6-F37F04F9421A}"/>
              </a:ext>
            </a:extLst>
          </p:cNvPr>
          <p:cNvSpPr/>
          <p:nvPr/>
        </p:nvSpPr>
        <p:spPr>
          <a:xfrm>
            <a:off x="2254867" y="3864598"/>
            <a:ext cx="217534" cy="203790"/>
          </a:xfrm>
          <a:prstGeom prst="ellipse">
            <a:avLst/>
          </a:prstGeom>
          <a:solidFill>
            <a:srgbClr val="4C4C4E"/>
          </a:solidFill>
          <a:ln w="3175" cap="flat" cmpd="sng" algn="ctr">
            <a:solidFill>
              <a:sysClr val="window" lastClr="FFFFFF">
                <a:lumMod val="50000"/>
              </a:sysClr>
            </a:solidFill>
            <a:prstDash val="solid"/>
            <a:miter lim="800000"/>
          </a:ln>
          <a:effectLst/>
        </p:spPr>
        <p:txBody>
          <a:bodyPr lIns="0" tIns="0" rIns="0" bIns="0" rtlCol="0" anchor="ctr"/>
          <a:lstStyle/>
          <a:p>
            <a:pPr indent="-265113" algn="ctr">
              <a:buClrTx/>
              <a:buFontTx/>
              <a:buNone/>
              <a:defRPr/>
            </a:pPr>
            <a:r>
              <a:rPr lang="en-US" altLang="ko-KR" sz="1200" b="1" spc="-60" dirty="0">
                <a:solidFill>
                  <a:prstClr val="white"/>
                </a:solidFill>
                <a:latin typeface="맑은 고딕"/>
                <a:ea typeface="맑은 고딕" panose="020B0503020000020004" pitchFamily="50" charset="-127"/>
                <a:cs typeface="+mn-cs"/>
              </a:rPr>
              <a:t>3</a:t>
            </a:r>
            <a:endParaRPr lang="ko-KR" altLang="en-US" sz="1200" b="1" spc="-60" dirty="0">
              <a:solidFill>
                <a:prstClr val="white"/>
              </a:solidFill>
              <a:latin typeface="맑은 고딕"/>
              <a:ea typeface="맑은 고딕" panose="020B0503020000020004" pitchFamily="50" charset="-127"/>
              <a:cs typeface="+mn-cs"/>
            </a:endParaRPr>
          </a:p>
        </p:txBody>
      </p:sp>
      <p:sp>
        <p:nvSpPr>
          <p:cNvPr id="1231" name="타원 1230">
            <a:extLst>
              <a:ext uri="{FF2B5EF4-FFF2-40B4-BE49-F238E27FC236}">
                <a16:creationId xmlns:a16="http://schemas.microsoft.com/office/drawing/2014/main" id="{67542A1D-0C93-BD8F-EDFB-B6B4E9792162}"/>
              </a:ext>
            </a:extLst>
          </p:cNvPr>
          <p:cNvSpPr/>
          <p:nvPr/>
        </p:nvSpPr>
        <p:spPr>
          <a:xfrm>
            <a:off x="3114423" y="4711942"/>
            <a:ext cx="217534" cy="203790"/>
          </a:xfrm>
          <a:prstGeom prst="ellipse">
            <a:avLst/>
          </a:prstGeom>
          <a:solidFill>
            <a:srgbClr val="4C4C4E"/>
          </a:solidFill>
          <a:ln w="3175" cap="flat" cmpd="sng" algn="ctr">
            <a:solidFill>
              <a:sysClr val="window" lastClr="FFFFFF">
                <a:lumMod val="50000"/>
              </a:sysClr>
            </a:solidFill>
            <a:prstDash val="solid"/>
            <a:miter lim="800000"/>
          </a:ln>
          <a:effectLst/>
        </p:spPr>
        <p:txBody>
          <a:bodyPr lIns="0" tIns="0" rIns="0" bIns="0" rtlCol="0" anchor="ctr"/>
          <a:lstStyle/>
          <a:p>
            <a:pPr indent="-265113" algn="ctr">
              <a:buClrTx/>
              <a:buFontTx/>
              <a:buNone/>
              <a:defRPr/>
            </a:pPr>
            <a:r>
              <a:rPr lang="en-US" altLang="ko-KR" sz="1200" b="1" spc="-60" dirty="0">
                <a:solidFill>
                  <a:prstClr val="white"/>
                </a:solidFill>
                <a:latin typeface="맑은 고딕"/>
                <a:ea typeface="맑은 고딕" panose="020B0503020000020004" pitchFamily="50" charset="-127"/>
                <a:cs typeface="+mn-cs"/>
              </a:rPr>
              <a:t>4</a:t>
            </a:r>
            <a:endParaRPr lang="ko-KR" altLang="en-US" sz="1200" b="1" spc="-60" dirty="0">
              <a:solidFill>
                <a:prstClr val="white"/>
              </a:solidFill>
              <a:latin typeface="맑은 고딕"/>
              <a:ea typeface="맑은 고딕" panose="020B0503020000020004" pitchFamily="50" charset="-127"/>
              <a:cs typeface="+mn-cs"/>
            </a:endParaRPr>
          </a:p>
        </p:txBody>
      </p:sp>
      <p:sp>
        <p:nvSpPr>
          <p:cNvPr id="1232" name="타원 1231">
            <a:extLst>
              <a:ext uri="{FF2B5EF4-FFF2-40B4-BE49-F238E27FC236}">
                <a16:creationId xmlns:a16="http://schemas.microsoft.com/office/drawing/2014/main" id="{094CADF8-B131-399F-A4D3-F3371515B7DA}"/>
              </a:ext>
            </a:extLst>
          </p:cNvPr>
          <p:cNvSpPr/>
          <p:nvPr/>
        </p:nvSpPr>
        <p:spPr>
          <a:xfrm>
            <a:off x="4339982" y="3505831"/>
            <a:ext cx="217534" cy="203790"/>
          </a:xfrm>
          <a:prstGeom prst="ellipse">
            <a:avLst/>
          </a:prstGeom>
          <a:solidFill>
            <a:srgbClr val="4C4C4E"/>
          </a:solidFill>
          <a:ln w="3175" cap="flat" cmpd="sng" algn="ctr">
            <a:solidFill>
              <a:sysClr val="window" lastClr="FFFFFF">
                <a:lumMod val="50000"/>
              </a:sysClr>
            </a:solidFill>
            <a:prstDash val="solid"/>
            <a:miter lim="800000"/>
          </a:ln>
          <a:effectLst/>
        </p:spPr>
        <p:txBody>
          <a:bodyPr lIns="0" tIns="0" rIns="0" bIns="0" rtlCol="0" anchor="ctr"/>
          <a:lstStyle/>
          <a:p>
            <a:pPr indent="-265113" algn="ctr">
              <a:buClrTx/>
              <a:buFontTx/>
              <a:buNone/>
              <a:defRPr/>
            </a:pPr>
            <a:r>
              <a:rPr lang="en-US" altLang="ko-KR" sz="1200" b="1" spc="-60" dirty="0">
                <a:solidFill>
                  <a:prstClr val="white"/>
                </a:solidFill>
                <a:latin typeface="맑은 고딕"/>
                <a:ea typeface="맑은 고딕" panose="020B0503020000020004" pitchFamily="50" charset="-127"/>
                <a:cs typeface="+mn-cs"/>
              </a:rPr>
              <a:t>5</a:t>
            </a:r>
            <a:endParaRPr lang="ko-KR" altLang="en-US" sz="1200" b="1" spc="-60" dirty="0">
              <a:solidFill>
                <a:prstClr val="white"/>
              </a:solidFill>
              <a:latin typeface="맑은 고딕"/>
              <a:ea typeface="맑은 고딕" panose="020B0503020000020004" pitchFamily="50" charset="-127"/>
              <a:cs typeface="+mn-cs"/>
            </a:endParaRPr>
          </a:p>
        </p:txBody>
      </p:sp>
      <p:sp>
        <p:nvSpPr>
          <p:cNvPr id="1233" name="타원 1232">
            <a:extLst>
              <a:ext uri="{FF2B5EF4-FFF2-40B4-BE49-F238E27FC236}">
                <a16:creationId xmlns:a16="http://schemas.microsoft.com/office/drawing/2014/main" id="{FF1D3329-442E-65DE-EAF4-E5B1029BB1E6}"/>
              </a:ext>
            </a:extLst>
          </p:cNvPr>
          <p:cNvSpPr/>
          <p:nvPr/>
        </p:nvSpPr>
        <p:spPr>
          <a:xfrm>
            <a:off x="894004" y="4726490"/>
            <a:ext cx="217534" cy="203790"/>
          </a:xfrm>
          <a:prstGeom prst="ellipse">
            <a:avLst/>
          </a:prstGeom>
          <a:solidFill>
            <a:srgbClr val="4C4C4E"/>
          </a:solidFill>
          <a:ln w="3175" cap="flat" cmpd="sng" algn="ctr">
            <a:solidFill>
              <a:sysClr val="window" lastClr="FFFFFF">
                <a:lumMod val="50000"/>
              </a:sysClr>
            </a:solidFill>
            <a:prstDash val="solid"/>
            <a:miter lim="800000"/>
          </a:ln>
          <a:effectLst/>
        </p:spPr>
        <p:txBody>
          <a:bodyPr lIns="0" tIns="0" rIns="0" bIns="0" rtlCol="0" anchor="ctr"/>
          <a:lstStyle/>
          <a:p>
            <a:pPr indent="-265113" algn="ctr">
              <a:buClrTx/>
              <a:buFontTx/>
              <a:buNone/>
              <a:defRPr/>
            </a:pPr>
            <a:r>
              <a:rPr lang="en-US" altLang="ko-KR" sz="1200" b="1" spc="-60" dirty="0">
                <a:solidFill>
                  <a:prstClr val="white"/>
                </a:solidFill>
                <a:latin typeface="맑은 고딕"/>
                <a:ea typeface="맑은 고딕" panose="020B0503020000020004" pitchFamily="50" charset="-127"/>
                <a:cs typeface="+mn-cs"/>
              </a:rPr>
              <a:t>6</a:t>
            </a:r>
            <a:endParaRPr lang="ko-KR" altLang="en-US" sz="1200" b="1" spc="-60" dirty="0">
              <a:solidFill>
                <a:prstClr val="white"/>
              </a:solidFill>
              <a:latin typeface="맑은 고딕"/>
              <a:ea typeface="맑은 고딕" panose="020B0503020000020004" pitchFamily="50" charset="-127"/>
              <a:cs typeface="+mn-cs"/>
            </a:endParaRPr>
          </a:p>
        </p:txBody>
      </p:sp>
      <p:sp>
        <p:nvSpPr>
          <p:cNvPr id="1234" name="TextBox 1233">
            <a:extLst>
              <a:ext uri="{FF2B5EF4-FFF2-40B4-BE49-F238E27FC236}">
                <a16:creationId xmlns:a16="http://schemas.microsoft.com/office/drawing/2014/main" id="{7CB0556F-F46F-6949-7C18-FDE3E52F8B95}"/>
              </a:ext>
            </a:extLst>
          </p:cNvPr>
          <p:cNvSpPr txBox="1"/>
          <p:nvPr/>
        </p:nvSpPr>
        <p:spPr>
          <a:xfrm>
            <a:off x="1410725" y="6040661"/>
            <a:ext cx="1688283" cy="261610"/>
          </a:xfrm>
          <a:prstGeom prst="rect">
            <a:avLst/>
          </a:prstGeom>
          <a:noFill/>
        </p:spPr>
        <p:txBody>
          <a:bodyPr wrap="none" rtlCol="0">
            <a:spAutoFit/>
          </a:bodyPr>
          <a:lstStyle/>
          <a:p>
            <a:r>
              <a:rPr kumimoji="1" lang="en-US" altLang="ko-Kore-KR" sz="1050" dirty="0"/>
              <a:t>Hybrid Architecture v0.9</a:t>
            </a:r>
            <a:endParaRPr kumimoji="1" lang="ko-Kore-KR" altLang="en-US" sz="1050" dirty="0"/>
          </a:p>
        </p:txBody>
      </p:sp>
    </p:spTree>
    <p:extLst>
      <p:ext uri="{BB962C8B-B14F-4D97-AF65-F5344CB8AC3E}">
        <p14:creationId xmlns:p14="http://schemas.microsoft.com/office/powerpoint/2010/main" val="485110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8B7E68-5352-2B73-0D4B-C620D32D2464}"/>
              </a:ext>
            </a:extLst>
          </p:cNvPr>
          <p:cNvSpPr txBox="1"/>
          <p:nvPr/>
        </p:nvSpPr>
        <p:spPr>
          <a:xfrm>
            <a:off x="527879" y="1770305"/>
            <a:ext cx="9208221" cy="1384995"/>
          </a:xfrm>
          <a:prstGeom prst="rect">
            <a:avLst/>
          </a:prstGeom>
          <a:noFill/>
        </p:spPr>
        <p:txBody>
          <a:bodyPr wrap="square" rtlCol="0">
            <a:spAutoFit/>
          </a:bodyPr>
          <a:lstStyle/>
          <a:p>
            <a:pPr marL="342900" indent="-342900">
              <a:buAutoNum type="arabicPeriod"/>
            </a:pPr>
            <a:r>
              <a:rPr lang="en-US" sz="1400" b="0" i="0" dirty="0">
                <a:solidFill>
                  <a:srgbClr val="000000"/>
                </a:solidFill>
                <a:effectLst/>
                <a:latin typeface="+mn-ea"/>
              </a:rPr>
              <a:t>STB will attempt to log in to the Master Server of the Private Cloud with 1</a:t>
            </a:r>
            <a:r>
              <a:rPr lang="en-US" sz="1400" b="0" i="0" baseline="30000" dirty="0">
                <a:solidFill>
                  <a:srgbClr val="000000"/>
                </a:solidFill>
                <a:effectLst/>
                <a:latin typeface="+mn-ea"/>
              </a:rPr>
              <a:t>st</a:t>
            </a:r>
            <a:r>
              <a:rPr lang="en-US" sz="1400" b="0" i="0" dirty="0">
                <a:solidFill>
                  <a:srgbClr val="000000"/>
                </a:solidFill>
                <a:effectLst/>
                <a:latin typeface="+mn-ea"/>
              </a:rPr>
              <a:t> URL</a:t>
            </a:r>
          </a:p>
          <a:p>
            <a:pPr marL="342900" indent="-342900">
              <a:buAutoNum type="arabicPeriod"/>
            </a:pPr>
            <a:r>
              <a:rPr lang="en-US" sz="1400" b="0" i="0" dirty="0">
                <a:solidFill>
                  <a:srgbClr val="000000"/>
                </a:solidFill>
                <a:effectLst/>
                <a:latin typeface="+mn-ea"/>
              </a:rPr>
              <a:t>In the case of a failed connection to the Master Server in the Private Cloud, try 3 times</a:t>
            </a:r>
          </a:p>
          <a:p>
            <a:pPr marL="342900" indent="-342900">
              <a:buAutoNum type="arabicPeriod"/>
            </a:pPr>
            <a:r>
              <a:rPr lang="en-US" sz="1400" b="0" i="0" dirty="0">
                <a:solidFill>
                  <a:srgbClr val="000000"/>
                </a:solidFill>
                <a:effectLst/>
                <a:latin typeface="+mn-ea"/>
              </a:rPr>
              <a:t>If all 3 failed connections, try logging in to the Slave Server in the Private Cloud with 2</a:t>
            </a:r>
            <a:r>
              <a:rPr lang="en-US" sz="1400" b="0" i="0" baseline="30000" dirty="0">
                <a:solidFill>
                  <a:srgbClr val="000000"/>
                </a:solidFill>
                <a:effectLst/>
                <a:latin typeface="+mn-ea"/>
              </a:rPr>
              <a:t>nd</a:t>
            </a:r>
            <a:r>
              <a:rPr lang="en-US" sz="1400" b="0" i="0" dirty="0">
                <a:solidFill>
                  <a:srgbClr val="000000"/>
                </a:solidFill>
                <a:effectLst/>
                <a:latin typeface="+mn-ea"/>
              </a:rPr>
              <a:t> URL</a:t>
            </a:r>
          </a:p>
          <a:p>
            <a:pPr marL="342900" indent="-342900">
              <a:buAutoNum type="arabicPeriod"/>
            </a:pPr>
            <a:r>
              <a:rPr lang="en-US" sz="1400" b="0" i="0" dirty="0">
                <a:solidFill>
                  <a:srgbClr val="000000"/>
                </a:solidFill>
                <a:effectLst/>
                <a:latin typeface="+mn-ea"/>
              </a:rPr>
              <a:t>If all 3 failed connections, try logging in to </a:t>
            </a:r>
            <a:r>
              <a:rPr lang="en-US" sz="1400" dirty="0">
                <a:solidFill>
                  <a:srgbClr val="000000"/>
                </a:solidFill>
                <a:latin typeface="+mn-ea"/>
              </a:rPr>
              <a:t>the</a:t>
            </a:r>
            <a:r>
              <a:rPr lang="en-US" sz="1400" b="0" i="0" dirty="0">
                <a:solidFill>
                  <a:srgbClr val="000000"/>
                </a:solidFill>
                <a:effectLst/>
                <a:latin typeface="+mn-ea"/>
              </a:rPr>
              <a:t> Master Server in the Public Cloud with 3</a:t>
            </a:r>
            <a:r>
              <a:rPr lang="en-US" sz="1400" b="0" i="0" baseline="30000" dirty="0">
                <a:solidFill>
                  <a:srgbClr val="000000"/>
                </a:solidFill>
                <a:effectLst/>
                <a:latin typeface="+mn-ea"/>
              </a:rPr>
              <a:t>rd</a:t>
            </a:r>
            <a:r>
              <a:rPr lang="en-US" sz="1400" b="0" i="0" dirty="0">
                <a:solidFill>
                  <a:srgbClr val="000000"/>
                </a:solidFill>
                <a:effectLst/>
                <a:latin typeface="+mn-ea"/>
              </a:rPr>
              <a:t> URL</a:t>
            </a:r>
          </a:p>
          <a:p>
            <a:pPr marL="342900" indent="-342900">
              <a:buAutoNum type="arabicPeriod"/>
            </a:pPr>
            <a:r>
              <a:rPr lang="en-US" sz="1400" dirty="0">
                <a:solidFill>
                  <a:srgbClr val="000000"/>
                </a:solidFill>
                <a:latin typeface="+mn-ea"/>
              </a:rPr>
              <a:t>The </a:t>
            </a:r>
            <a:r>
              <a:rPr lang="en-US" altLang="ko-KR" sz="1400" dirty="0">
                <a:solidFill>
                  <a:srgbClr val="000000"/>
                </a:solidFill>
                <a:latin typeface="+mn-ea"/>
                <a:cs typeface="Calibri" panose="020F0502020204030204" pitchFamily="34" charset="0"/>
              </a:rPr>
              <a:t>login status will be displayed on the STB screen like Server IP and retry time</a:t>
            </a:r>
            <a:endParaRPr lang="en-US" sz="1400" b="0" i="0" dirty="0">
              <a:solidFill>
                <a:srgbClr val="000000"/>
              </a:solidFill>
              <a:effectLst/>
              <a:latin typeface="+mn-ea"/>
            </a:endParaRPr>
          </a:p>
          <a:p>
            <a:pPr marL="342900" indent="-342900">
              <a:buAutoNum type="arabicPeriod"/>
            </a:pPr>
            <a:r>
              <a:rPr lang="en-US" sz="1400" b="0" i="0" dirty="0">
                <a:solidFill>
                  <a:srgbClr val="000000"/>
                </a:solidFill>
                <a:effectLst/>
                <a:latin typeface="+mn-ea"/>
              </a:rPr>
              <a:t>After successful login, run Test VOD to verify normal AV playback</a:t>
            </a:r>
            <a:endParaRPr lang="en-US" altLang="ko-KR" sz="1400" dirty="0">
              <a:latin typeface="+mn-ea"/>
              <a:cs typeface="Calibri" panose="020F0502020204030204" pitchFamily="34" charset="0"/>
            </a:endParaRPr>
          </a:p>
        </p:txBody>
      </p:sp>
      <p:sp>
        <p:nvSpPr>
          <p:cNvPr id="3" name="사각형: 둥근 모서리 24">
            <a:extLst>
              <a:ext uri="{FF2B5EF4-FFF2-40B4-BE49-F238E27FC236}">
                <a16:creationId xmlns:a16="http://schemas.microsoft.com/office/drawing/2014/main" id="{B1BE43C6-3B72-3DB4-5EEB-2C8BECB02099}"/>
              </a:ext>
            </a:extLst>
          </p:cNvPr>
          <p:cNvSpPr/>
          <p:nvPr/>
        </p:nvSpPr>
        <p:spPr>
          <a:xfrm>
            <a:off x="6426083" y="2900442"/>
            <a:ext cx="1936800" cy="1137276"/>
          </a:xfrm>
          <a:prstGeom prst="roundRect">
            <a:avLst>
              <a:gd name="adj" fmla="val 9182"/>
            </a:avLst>
          </a:prstGeom>
          <a:solidFill>
            <a:schemeClr val="bg1">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latin typeface="Calibri" panose="020F0502020204030204" pitchFamily="34" charset="0"/>
              <a:cs typeface="Calibri" panose="020F0502020204030204" pitchFamily="34" charset="0"/>
            </a:endParaRPr>
          </a:p>
        </p:txBody>
      </p:sp>
      <p:sp>
        <p:nvSpPr>
          <p:cNvPr id="4" name="사각형: 둥근 모서리 36">
            <a:extLst>
              <a:ext uri="{FF2B5EF4-FFF2-40B4-BE49-F238E27FC236}">
                <a16:creationId xmlns:a16="http://schemas.microsoft.com/office/drawing/2014/main" id="{4FCF763B-2A61-C642-9AB8-AB7B9EA25E67}"/>
              </a:ext>
            </a:extLst>
          </p:cNvPr>
          <p:cNvSpPr/>
          <p:nvPr/>
        </p:nvSpPr>
        <p:spPr>
          <a:xfrm>
            <a:off x="6604109" y="3294268"/>
            <a:ext cx="1606240" cy="349624"/>
          </a:xfrm>
          <a:prstGeom prst="round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latin typeface="Calibri" panose="020F0502020204030204" pitchFamily="34" charset="0"/>
                <a:ea typeface="Calibri" panose="020F0502020204030204" pitchFamily="34" charset="0"/>
                <a:cs typeface="Calibri" panose="020F0502020204030204" pitchFamily="34" charset="0"/>
              </a:rPr>
              <a:t>Private</a:t>
            </a:r>
            <a:r>
              <a:rPr lang="ko-KR" alt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altLang="ko-KR" sz="1600" dirty="0">
                <a:solidFill>
                  <a:schemeClr val="tx1"/>
                </a:solidFill>
                <a:latin typeface="Calibri" panose="020F0502020204030204" pitchFamily="34" charset="0"/>
                <a:ea typeface="Calibri" panose="020F0502020204030204" pitchFamily="34" charset="0"/>
                <a:cs typeface="Calibri" panose="020F0502020204030204" pitchFamily="34" charset="0"/>
              </a:rPr>
              <a:t>Cloud </a:t>
            </a:r>
          </a:p>
          <a:p>
            <a:pPr algn="ctr"/>
            <a:r>
              <a:rPr lang="en-US" altLang="ko-KR" sz="1600" b="1" dirty="0">
                <a:solidFill>
                  <a:schemeClr val="tx1"/>
                </a:solidFill>
                <a:latin typeface="Calibri" panose="020F0502020204030204" pitchFamily="34" charset="0"/>
                <a:ea typeface="Calibri" panose="020F0502020204030204" pitchFamily="34" charset="0"/>
                <a:cs typeface="Calibri" panose="020F0502020204030204" pitchFamily="34" charset="0"/>
              </a:rPr>
              <a:t>Master</a:t>
            </a:r>
            <a:r>
              <a:rPr lang="en-US" altLang="ko-KR" sz="1600" dirty="0">
                <a:solidFill>
                  <a:schemeClr val="tx1"/>
                </a:solidFill>
                <a:latin typeface="Calibri" panose="020F0502020204030204" pitchFamily="34" charset="0"/>
                <a:ea typeface="Calibri" panose="020F0502020204030204" pitchFamily="34" charset="0"/>
                <a:cs typeface="Calibri" panose="020F0502020204030204" pitchFamily="34" charset="0"/>
              </a:rPr>
              <a:t> Server</a:t>
            </a:r>
          </a:p>
        </p:txBody>
      </p:sp>
      <p:cxnSp>
        <p:nvCxnSpPr>
          <p:cNvPr id="5" name="Straight Arrow Connector 19">
            <a:extLst>
              <a:ext uri="{FF2B5EF4-FFF2-40B4-BE49-F238E27FC236}">
                <a16:creationId xmlns:a16="http://schemas.microsoft.com/office/drawing/2014/main" id="{8388DBEB-681C-950A-4A7C-E93A24C80990}"/>
              </a:ext>
            </a:extLst>
          </p:cNvPr>
          <p:cNvCxnSpPr>
            <a:cxnSpLocks/>
            <a:endCxn id="3" idx="1"/>
          </p:cNvCxnSpPr>
          <p:nvPr/>
        </p:nvCxnSpPr>
        <p:spPr>
          <a:xfrm flipV="1">
            <a:off x="4819844" y="3469080"/>
            <a:ext cx="1606239" cy="304989"/>
          </a:xfrm>
          <a:prstGeom prst="straightConnector1">
            <a:avLst/>
          </a:prstGeom>
          <a:ln>
            <a:headEnd type="none" w="med" len="med"/>
            <a:tailEnd type="arrow" w="med" len="med"/>
          </a:ln>
        </p:spPr>
        <p:style>
          <a:lnRef idx="2">
            <a:schemeClr val="accent4"/>
          </a:lnRef>
          <a:fillRef idx="0">
            <a:schemeClr val="accent4"/>
          </a:fillRef>
          <a:effectRef idx="1">
            <a:schemeClr val="accent4"/>
          </a:effectRef>
          <a:fontRef idx="minor">
            <a:schemeClr val="tx1"/>
          </a:fontRef>
        </p:style>
      </p:cxnSp>
      <p:pic>
        <p:nvPicPr>
          <p:cNvPr id="6" name="Picture 20">
            <a:extLst>
              <a:ext uri="{FF2B5EF4-FFF2-40B4-BE49-F238E27FC236}">
                <a16:creationId xmlns:a16="http://schemas.microsoft.com/office/drawing/2014/main" id="{D018248D-C402-2755-64F3-A031836FA809}"/>
              </a:ext>
            </a:extLst>
          </p:cNvPr>
          <p:cNvPicPr>
            <a:picLocks noChangeAspect="1"/>
          </p:cNvPicPr>
          <p:nvPr/>
        </p:nvPicPr>
        <p:blipFill>
          <a:blip r:embed="rId2"/>
          <a:stretch>
            <a:fillRect/>
          </a:stretch>
        </p:blipFill>
        <p:spPr>
          <a:xfrm>
            <a:off x="8458022" y="3029813"/>
            <a:ext cx="866463" cy="856800"/>
          </a:xfrm>
          <a:prstGeom prst="rect">
            <a:avLst/>
          </a:prstGeom>
        </p:spPr>
      </p:pic>
      <p:sp>
        <p:nvSpPr>
          <p:cNvPr id="7" name="사각형: 둥근 모서리 24">
            <a:extLst>
              <a:ext uri="{FF2B5EF4-FFF2-40B4-BE49-F238E27FC236}">
                <a16:creationId xmlns:a16="http://schemas.microsoft.com/office/drawing/2014/main" id="{2C51431F-B6F1-BC96-0B34-D165253E4B0A}"/>
              </a:ext>
            </a:extLst>
          </p:cNvPr>
          <p:cNvSpPr/>
          <p:nvPr/>
        </p:nvSpPr>
        <p:spPr>
          <a:xfrm>
            <a:off x="6426083" y="4133994"/>
            <a:ext cx="1936800" cy="1137276"/>
          </a:xfrm>
          <a:prstGeom prst="roundRect">
            <a:avLst>
              <a:gd name="adj" fmla="val 9182"/>
            </a:avLst>
          </a:prstGeom>
          <a:solidFill>
            <a:schemeClr val="bg1">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latin typeface="Calibri" panose="020F0502020204030204" pitchFamily="34" charset="0"/>
              <a:cs typeface="Calibri" panose="020F0502020204030204" pitchFamily="34" charset="0"/>
            </a:endParaRPr>
          </a:p>
        </p:txBody>
      </p:sp>
      <p:sp>
        <p:nvSpPr>
          <p:cNvPr id="8" name="사각형: 둥근 모서리 36">
            <a:extLst>
              <a:ext uri="{FF2B5EF4-FFF2-40B4-BE49-F238E27FC236}">
                <a16:creationId xmlns:a16="http://schemas.microsoft.com/office/drawing/2014/main" id="{8BD43C09-1D15-FA84-C668-A76A9DAFD48E}"/>
              </a:ext>
            </a:extLst>
          </p:cNvPr>
          <p:cNvSpPr/>
          <p:nvPr/>
        </p:nvSpPr>
        <p:spPr>
          <a:xfrm>
            <a:off x="6604109" y="4527820"/>
            <a:ext cx="1606240" cy="349624"/>
          </a:xfrm>
          <a:prstGeom prst="round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latin typeface="Calibri" panose="020F0502020204030204" pitchFamily="34" charset="0"/>
                <a:ea typeface="Calibri" panose="020F0502020204030204" pitchFamily="34" charset="0"/>
                <a:cs typeface="Calibri" panose="020F0502020204030204" pitchFamily="34" charset="0"/>
              </a:rPr>
              <a:t>Private</a:t>
            </a:r>
            <a:r>
              <a:rPr lang="ko-KR" alt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altLang="ko-KR" sz="1600" dirty="0">
                <a:solidFill>
                  <a:schemeClr val="tx1"/>
                </a:solidFill>
                <a:latin typeface="Calibri" panose="020F0502020204030204" pitchFamily="34" charset="0"/>
                <a:ea typeface="Calibri" panose="020F0502020204030204" pitchFamily="34" charset="0"/>
                <a:cs typeface="Calibri" panose="020F0502020204030204" pitchFamily="34" charset="0"/>
              </a:rPr>
              <a:t>Cloud </a:t>
            </a:r>
          </a:p>
          <a:p>
            <a:pPr algn="ctr"/>
            <a:r>
              <a:rPr lang="en-US" altLang="ko-KR" sz="1600" b="1" dirty="0">
                <a:solidFill>
                  <a:schemeClr val="tx1"/>
                </a:solidFill>
                <a:latin typeface="Calibri" panose="020F0502020204030204" pitchFamily="34" charset="0"/>
                <a:ea typeface="Calibri" panose="020F0502020204030204" pitchFamily="34" charset="0"/>
                <a:cs typeface="Calibri" panose="020F0502020204030204" pitchFamily="34" charset="0"/>
              </a:rPr>
              <a:t>Slave</a:t>
            </a:r>
            <a:r>
              <a:rPr lang="en-US" altLang="ko-KR" sz="1600" dirty="0">
                <a:solidFill>
                  <a:schemeClr val="tx1"/>
                </a:solidFill>
                <a:latin typeface="Calibri" panose="020F0502020204030204" pitchFamily="34" charset="0"/>
                <a:ea typeface="Calibri" panose="020F0502020204030204" pitchFamily="34" charset="0"/>
                <a:cs typeface="Calibri" panose="020F0502020204030204" pitchFamily="34" charset="0"/>
              </a:rPr>
              <a:t> Server</a:t>
            </a:r>
          </a:p>
        </p:txBody>
      </p:sp>
      <p:pic>
        <p:nvPicPr>
          <p:cNvPr id="9" name="Picture 23">
            <a:extLst>
              <a:ext uri="{FF2B5EF4-FFF2-40B4-BE49-F238E27FC236}">
                <a16:creationId xmlns:a16="http://schemas.microsoft.com/office/drawing/2014/main" id="{BB2266D5-08FF-CE93-0FAA-3EFD13173EE6}"/>
              </a:ext>
            </a:extLst>
          </p:cNvPr>
          <p:cNvPicPr>
            <a:picLocks noChangeAspect="1"/>
          </p:cNvPicPr>
          <p:nvPr/>
        </p:nvPicPr>
        <p:blipFill>
          <a:blip r:embed="rId2"/>
          <a:stretch>
            <a:fillRect/>
          </a:stretch>
        </p:blipFill>
        <p:spPr>
          <a:xfrm>
            <a:off x="8458023" y="4253984"/>
            <a:ext cx="866463" cy="856800"/>
          </a:xfrm>
          <a:prstGeom prst="rect">
            <a:avLst/>
          </a:prstGeom>
        </p:spPr>
      </p:pic>
      <p:sp>
        <p:nvSpPr>
          <p:cNvPr id="10" name="사각형: 둥근 모서리 24">
            <a:extLst>
              <a:ext uri="{FF2B5EF4-FFF2-40B4-BE49-F238E27FC236}">
                <a16:creationId xmlns:a16="http://schemas.microsoft.com/office/drawing/2014/main" id="{9CB41DEC-5FB1-B08D-509A-730DA5298988}"/>
              </a:ext>
            </a:extLst>
          </p:cNvPr>
          <p:cNvSpPr/>
          <p:nvPr/>
        </p:nvSpPr>
        <p:spPr>
          <a:xfrm>
            <a:off x="6426083" y="5367546"/>
            <a:ext cx="1936800" cy="1137276"/>
          </a:xfrm>
          <a:prstGeom prst="roundRect">
            <a:avLst>
              <a:gd name="adj" fmla="val 9182"/>
            </a:avLst>
          </a:prstGeom>
          <a:solidFill>
            <a:schemeClr val="bg1">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latin typeface="Calibri" panose="020F0502020204030204" pitchFamily="34" charset="0"/>
              <a:cs typeface="Calibri" panose="020F0502020204030204" pitchFamily="34" charset="0"/>
            </a:endParaRPr>
          </a:p>
        </p:txBody>
      </p:sp>
      <p:sp>
        <p:nvSpPr>
          <p:cNvPr id="11" name="사각형: 둥근 모서리 36">
            <a:extLst>
              <a:ext uri="{FF2B5EF4-FFF2-40B4-BE49-F238E27FC236}">
                <a16:creationId xmlns:a16="http://schemas.microsoft.com/office/drawing/2014/main" id="{682B7399-A807-54BC-1677-89906F17E9F8}"/>
              </a:ext>
            </a:extLst>
          </p:cNvPr>
          <p:cNvSpPr/>
          <p:nvPr/>
        </p:nvSpPr>
        <p:spPr>
          <a:xfrm>
            <a:off x="6604109" y="5761372"/>
            <a:ext cx="1606240" cy="349624"/>
          </a:xfrm>
          <a:prstGeom prst="round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latin typeface="Calibri" panose="020F0502020204030204" pitchFamily="34" charset="0"/>
                <a:ea typeface="Calibri" panose="020F0502020204030204" pitchFamily="34" charset="0"/>
                <a:cs typeface="Calibri" panose="020F0502020204030204" pitchFamily="34" charset="0"/>
              </a:rPr>
              <a:t>Public</a:t>
            </a:r>
            <a:r>
              <a:rPr lang="ko-KR" alt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altLang="ko-KR" sz="1600" dirty="0">
                <a:solidFill>
                  <a:schemeClr val="tx1"/>
                </a:solidFill>
                <a:latin typeface="Calibri" panose="020F0502020204030204" pitchFamily="34" charset="0"/>
                <a:ea typeface="Calibri" panose="020F0502020204030204" pitchFamily="34" charset="0"/>
                <a:cs typeface="Calibri" panose="020F0502020204030204" pitchFamily="34" charset="0"/>
              </a:rPr>
              <a:t>Cloud </a:t>
            </a:r>
          </a:p>
          <a:p>
            <a:pPr algn="ctr"/>
            <a:r>
              <a:rPr lang="en-US" altLang="ko-KR" sz="1600" b="1" dirty="0">
                <a:solidFill>
                  <a:schemeClr val="tx1"/>
                </a:solidFill>
                <a:latin typeface="Calibri" panose="020F0502020204030204" pitchFamily="34" charset="0"/>
                <a:ea typeface="Calibri" panose="020F0502020204030204" pitchFamily="34" charset="0"/>
                <a:cs typeface="Calibri" panose="020F0502020204030204" pitchFamily="34" charset="0"/>
              </a:rPr>
              <a:t>Master</a:t>
            </a:r>
            <a:r>
              <a:rPr lang="en-US" altLang="ko-KR" sz="1600" dirty="0">
                <a:solidFill>
                  <a:schemeClr val="tx1"/>
                </a:solidFill>
                <a:latin typeface="Calibri" panose="020F0502020204030204" pitchFamily="34" charset="0"/>
                <a:ea typeface="Calibri" panose="020F0502020204030204" pitchFamily="34" charset="0"/>
                <a:cs typeface="Calibri" panose="020F0502020204030204" pitchFamily="34" charset="0"/>
              </a:rPr>
              <a:t> Server</a:t>
            </a:r>
          </a:p>
        </p:txBody>
      </p:sp>
      <p:pic>
        <p:nvPicPr>
          <p:cNvPr id="12" name="Picture 26">
            <a:extLst>
              <a:ext uri="{FF2B5EF4-FFF2-40B4-BE49-F238E27FC236}">
                <a16:creationId xmlns:a16="http://schemas.microsoft.com/office/drawing/2014/main" id="{07300A92-3EF3-7D7F-2A8A-5EC1700DE24D}"/>
              </a:ext>
            </a:extLst>
          </p:cNvPr>
          <p:cNvPicPr>
            <a:picLocks noChangeAspect="1"/>
          </p:cNvPicPr>
          <p:nvPr/>
        </p:nvPicPr>
        <p:blipFill>
          <a:blip r:embed="rId3"/>
          <a:stretch>
            <a:fillRect/>
          </a:stretch>
        </p:blipFill>
        <p:spPr>
          <a:xfrm>
            <a:off x="8416218" y="5582340"/>
            <a:ext cx="915997" cy="856800"/>
          </a:xfrm>
          <a:prstGeom prst="rect">
            <a:avLst/>
          </a:prstGeom>
        </p:spPr>
      </p:pic>
      <p:cxnSp>
        <p:nvCxnSpPr>
          <p:cNvPr id="13" name="Straight Arrow Connector 27">
            <a:extLst>
              <a:ext uri="{FF2B5EF4-FFF2-40B4-BE49-F238E27FC236}">
                <a16:creationId xmlns:a16="http://schemas.microsoft.com/office/drawing/2014/main" id="{4FEECB56-2112-042C-2AD5-D3E147D886C1}"/>
              </a:ext>
            </a:extLst>
          </p:cNvPr>
          <p:cNvCxnSpPr>
            <a:cxnSpLocks/>
            <a:endCxn id="7" idx="1"/>
          </p:cNvCxnSpPr>
          <p:nvPr/>
        </p:nvCxnSpPr>
        <p:spPr>
          <a:xfrm>
            <a:off x="4819844" y="3774069"/>
            <a:ext cx="1606239" cy="928563"/>
          </a:xfrm>
          <a:prstGeom prst="straightConnector1">
            <a:avLst/>
          </a:prstGeom>
          <a:ln>
            <a:headEnd type="none"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14" name="Straight Arrow Connector 28">
            <a:extLst>
              <a:ext uri="{FF2B5EF4-FFF2-40B4-BE49-F238E27FC236}">
                <a16:creationId xmlns:a16="http://schemas.microsoft.com/office/drawing/2014/main" id="{E64618E7-5C19-4B5B-C320-83CC415E1E16}"/>
              </a:ext>
            </a:extLst>
          </p:cNvPr>
          <p:cNvCxnSpPr>
            <a:cxnSpLocks/>
            <a:endCxn id="10" idx="1"/>
          </p:cNvCxnSpPr>
          <p:nvPr/>
        </p:nvCxnSpPr>
        <p:spPr>
          <a:xfrm>
            <a:off x="4819844" y="3774069"/>
            <a:ext cx="1606239" cy="2162115"/>
          </a:xfrm>
          <a:prstGeom prst="straightConnector1">
            <a:avLst/>
          </a:prstGeom>
          <a:ln>
            <a:headEnd type="none" w="med" len="med"/>
            <a:tailEnd type="arrow" w="med" len="med"/>
          </a:ln>
        </p:spPr>
        <p:style>
          <a:lnRef idx="2">
            <a:schemeClr val="accent4"/>
          </a:lnRef>
          <a:fillRef idx="0">
            <a:schemeClr val="accent4"/>
          </a:fillRef>
          <a:effectRef idx="1">
            <a:schemeClr val="accent4"/>
          </a:effectRef>
          <a:fontRef idx="minor">
            <a:schemeClr val="tx1"/>
          </a:fontRef>
        </p:style>
      </p:cxnSp>
      <p:pic>
        <p:nvPicPr>
          <p:cNvPr id="15" name="Graphic 32" descr="Line arrow: Rotate right with solid fill">
            <a:extLst>
              <a:ext uri="{FF2B5EF4-FFF2-40B4-BE49-F238E27FC236}">
                <a16:creationId xmlns:a16="http://schemas.microsoft.com/office/drawing/2014/main" id="{EEADA4F4-F24B-592C-94B3-A72535817C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670422">
            <a:off x="4736319" y="3632393"/>
            <a:ext cx="442078" cy="442078"/>
          </a:xfrm>
          <a:prstGeom prst="rect">
            <a:avLst/>
          </a:prstGeom>
        </p:spPr>
      </p:pic>
      <p:sp>
        <p:nvSpPr>
          <p:cNvPr id="16" name="직사각형 3">
            <a:extLst>
              <a:ext uri="{FF2B5EF4-FFF2-40B4-BE49-F238E27FC236}">
                <a16:creationId xmlns:a16="http://schemas.microsoft.com/office/drawing/2014/main" id="{162DBCD2-B79E-79D6-149F-72CDB210A559}"/>
              </a:ext>
            </a:extLst>
          </p:cNvPr>
          <p:cNvSpPr/>
          <p:nvPr/>
        </p:nvSpPr>
        <p:spPr>
          <a:xfrm>
            <a:off x="5146058" y="3714932"/>
            <a:ext cx="1012265" cy="276999"/>
          </a:xfrm>
          <a:prstGeom prst="rect">
            <a:avLst/>
          </a:prstGeom>
        </p:spPr>
        <p:txBody>
          <a:bodyPr wrap="none">
            <a:spAutoFit/>
          </a:bodyPr>
          <a:lstStyle/>
          <a:p>
            <a:r>
              <a:rPr lang="en-US" altLang="ko-KR" sz="1200" dirty="0">
                <a:solidFill>
                  <a:srgbClr val="C00000"/>
                </a:solidFill>
                <a:latin typeface="Calibri" panose="020F0502020204030204" pitchFamily="34" charset="0"/>
              </a:rPr>
              <a:t>Retry 3 times</a:t>
            </a:r>
            <a:endParaRPr lang="ko-KR" altLang="en-US" sz="1200" dirty="0">
              <a:solidFill>
                <a:srgbClr val="C00000"/>
              </a:solidFill>
            </a:endParaRPr>
          </a:p>
        </p:txBody>
      </p:sp>
      <p:pic>
        <p:nvPicPr>
          <p:cNvPr id="17" name="Picture 2" descr="Set top box - Download free icons">
            <a:extLst>
              <a:ext uri="{FF2B5EF4-FFF2-40B4-BE49-F238E27FC236}">
                <a16:creationId xmlns:a16="http://schemas.microsoft.com/office/drawing/2014/main" id="{0196C481-FE37-37D4-3EA2-9C62214855F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43287" y="3279586"/>
            <a:ext cx="866416" cy="86641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5">
            <a:extLst>
              <a:ext uri="{FF2B5EF4-FFF2-40B4-BE49-F238E27FC236}">
                <a16:creationId xmlns:a16="http://schemas.microsoft.com/office/drawing/2014/main" id="{66053EA2-D3F1-4433-B10D-8D919727F5D1}"/>
              </a:ext>
            </a:extLst>
          </p:cNvPr>
          <p:cNvPicPr>
            <a:picLocks noChangeAspect="1"/>
          </p:cNvPicPr>
          <p:nvPr/>
        </p:nvPicPr>
        <p:blipFill>
          <a:blip r:embed="rId7"/>
          <a:stretch>
            <a:fillRect/>
          </a:stretch>
        </p:blipFill>
        <p:spPr>
          <a:xfrm>
            <a:off x="2587017" y="3089388"/>
            <a:ext cx="2250237" cy="1318979"/>
          </a:xfrm>
          <a:prstGeom prst="rect">
            <a:avLst/>
          </a:prstGeom>
        </p:spPr>
      </p:pic>
      <p:pic>
        <p:nvPicPr>
          <p:cNvPr id="19" name="Picture 36">
            <a:extLst>
              <a:ext uri="{FF2B5EF4-FFF2-40B4-BE49-F238E27FC236}">
                <a16:creationId xmlns:a16="http://schemas.microsoft.com/office/drawing/2014/main" id="{E54DD124-ACF3-1953-010E-704708C463EE}"/>
              </a:ext>
            </a:extLst>
          </p:cNvPr>
          <p:cNvPicPr>
            <a:picLocks noChangeAspect="1"/>
          </p:cNvPicPr>
          <p:nvPr/>
        </p:nvPicPr>
        <p:blipFill>
          <a:blip r:embed="rId8"/>
          <a:stretch>
            <a:fillRect/>
          </a:stretch>
        </p:blipFill>
        <p:spPr>
          <a:xfrm>
            <a:off x="2640603" y="4182085"/>
            <a:ext cx="1488710" cy="795251"/>
          </a:xfrm>
          <a:prstGeom prst="rect">
            <a:avLst/>
          </a:prstGeom>
        </p:spPr>
      </p:pic>
      <p:pic>
        <p:nvPicPr>
          <p:cNvPr id="20" name="Picture 37">
            <a:extLst>
              <a:ext uri="{FF2B5EF4-FFF2-40B4-BE49-F238E27FC236}">
                <a16:creationId xmlns:a16="http://schemas.microsoft.com/office/drawing/2014/main" id="{460A885F-A30A-B041-320B-C8509A3E1374}"/>
              </a:ext>
            </a:extLst>
          </p:cNvPr>
          <p:cNvPicPr>
            <a:picLocks noChangeAspect="1"/>
          </p:cNvPicPr>
          <p:nvPr/>
        </p:nvPicPr>
        <p:blipFill>
          <a:blip r:embed="rId9"/>
          <a:stretch>
            <a:fillRect/>
          </a:stretch>
        </p:blipFill>
        <p:spPr>
          <a:xfrm>
            <a:off x="2587016" y="5063270"/>
            <a:ext cx="2242497" cy="1257854"/>
          </a:xfrm>
          <a:prstGeom prst="rect">
            <a:avLst/>
          </a:prstGeom>
        </p:spPr>
      </p:pic>
      <p:sp>
        <p:nvSpPr>
          <p:cNvPr id="21" name="TextBox 20">
            <a:extLst>
              <a:ext uri="{FF2B5EF4-FFF2-40B4-BE49-F238E27FC236}">
                <a16:creationId xmlns:a16="http://schemas.microsoft.com/office/drawing/2014/main" id="{28AB3283-2676-C6E8-9D3D-97ED60FC80A6}"/>
              </a:ext>
            </a:extLst>
          </p:cNvPr>
          <p:cNvSpPr txBox="1"/>
          <p:nvPr/>
        </p:nvSpPr>
        <p:spPr>
          <a:xfrm>
            <a:off x="5624192" y="3301324"/>
            <a:ext cx="360040" cy="523220"/>
          </a:xfrm>
          <a:prstGeom prst="rect">
            <a:avLst/>
          </a:prstGeom>
          <a:noFill/>
        </p:spPr>
        <p:txBody>
          <a:bodyPr wrap="square" rtlCol="0">
            <a:spAutoFit/>
          </a:bodyPr>
          <a:lstStyle/>
          <a:p>
            <a:r>
              <a:rPr lang="en-US" sz="1400" b="0" i="0" dirty="0">
                <a:solidFill>
                  <a:srgbClr val="000000"/>
                </a:solidFill>
                <a:effectLst/>
                <a:ea typeface="Calibri" panose="020F0502020204030204" pitchFamily="34" charset="0"/>
                <a:cs typeface="Calibri" panose="020F0502020204030204" pitchFamily="34" charset="0"/>
              </a:rPr>
              <a:t>1</a:t>
            </a:r>
          </a:p>
          <a:p>
            <a:endParaRPr lang="en-US" sz="1400" b="0" i="0" dirty="0">
              <a:solidFill>
                <a:srgbClr val="000000"/>
              </a:solidFill>
              <a:effectLst/>
              <a:ea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F4525CE3-6903-F37F-88C4-61CB05F1B8AC}"/>
              </a:ext>
            </a:extLst>
          </p:cNvPr>
          <p:cNvSpPr txBox="1"/>
          <p:nvPr/>
        </p:nvSpPr>
        <p:spPr>
          <a:xfrm>
            <a:off x="6091326" y="3692422"/>
            <a:ext cx="360040" cy="523220"/>
          </a:xfrm>
          <a:prstGeom prst="rect">
            <a:avLst/>
          </a:prstGeom>
          <a:noFill/>
        </p:spPr>
        <p:txBody>
          <a:bodyPr wrap="square" rtlCol="0">
            <a:spAutoFit/>
          </a:bodyPr>
          <a:lstStyle/>
          <a:p>
            <a:r>
              <a:rPr lang="en-US" sz="1400" dirty="0">
                <a:solidFill>
                  <a:srgbClr val="000000"/>
                </a:solidFill>
                <a:ea typeface="Calibri" panose="020F0502020204030204" pitchFamily="34" charset="0"/>
                <a:cs typeface="Calibri" panose="020F0502020204030204" pitchFamily="34" charset="0"/>
              </a:rPr>
              <a:t>2</a:t>
            </a:r>
            <a:endParaRPr lang="en-US" sz="1400" b="0" i="0" dirty="0">
              <a:solidFill>
                <a:srgbClr val="000000"/>
              </a:solidFill>
              <a:effectLst/>
              <a:ea typeface="Calibri" panose="020F0502020204030204" pitchFamily="34" charset="0"/>
              <a:cs typeface="Calibri" panose="020F0502020204030204" pitchFamily="34" charset="0"/>
            </a:endParaRPr>
          </a:p>
          <a:p>
            <a:endParaRPr lang="en-US" sz="1400" b="0" i="0" dirty="0">
              <a:solidFill>
                <a:srgbClr val="000000"/>
              </a:solidFill>
              <a:effectLst/>
              <a:ea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27C136D8-EE8F-4C47-1FC0-7B55CC4321E1}"/>
              </a:ext>
            </a:extLst>
          </p:cNvPr>
          <p:cNvSpPr txBox="1"/>
          <p:nvPr/>
        </p:nvSpPr>
        <p:spPr>
          <a:xfrm>
            <a:off x="5624192" y="4026664"/>
            <a:ext cx="360040" cy="523220"/>
          </a:xfrm>
          <a:prstGeom prst="rect">
            <a:avLst/>
          </a:prstGeom>
          <a:noFill/>
        </p:spPr>
        <p:txBody>
          <a:bodyPr wrap="square" rtlCol="0">
            <a:spAutoFit/>
          </a:bodyPr>
          <a:lstStyle/>
          <a:p>
            <a:r>
              <a:rPr lang="en-US" sz="1400" dirty="0">
                <a:solidFill>
                  <a:srgbClr val="000000"/>
                </a:solidFill>
                <a:ea typeface="Calibri" panose="020F0502020204030204" pitchFamily="34" charset="0"/>
                <a:cs typeface="Calibri" panose="020F0502020204030204" pitchFamily="34" charset="0"/>
              </a:rPr>
              <a:t>3</a:t>
            </a:r>
            <a:endParaRPr lang="en-US" sz="1400" b="0" i="0" dirty="0">
              <a:solidFill>
                <a:srgbClr val="000000"/>
              </a:solidFill>
              <a:effectLst/>
              <a:ea typeface="Calibri" panose="020F0502020204030204" pitchFamily="34" charset="0"/>
              <a:cs typeface="Calibri" panose="020F0502020204030204" pitchFamily="34" charset="0"/>
            </a:endParaRPr>
          </a:p>
          <a:p>
            <a:endParaRPr lang="en-US" sz="1400" b="0" i="0" dirty="0">
              <a:solidFill>
                <a:srgbClr val="000000"/>
              </a:solidFill>
              <a:effectLst/>
              <a:ea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C959D824-1B1D-3B91-0889-C912CA98BB26}"/>
              </a:ext>
            </a:extLst>
          </p:cNvPr>
          <p:cNvSpPr txBox="1"/>
          <p:nvPr/>
        </p:nvSpPr>
        <p:spPr>
          <a:xfrm>
            <a:off x="5642726" y="4679861"/>
            <a:ext cx="360040" cy="523220"/>
          </a:xfrm>
          <a:prstGeom prst="rect">
            <a:avLst/>
          </a:prstGeom>
          <a:noFill/>
        </p:spPr>
        <p:txBody>
          <a:bodyPr wrap="square" rtlCol="0">
            <a:spAutoFit/>
          </a:bodyPr>
          <a:lstStyle/>
          <a:p>
            <a:r>
              <a:rPr lang="en-US" sz="1400" b="0" i="0" dirty="0">
                <a:solidFill>
                  <a:srgbClr val="000000"/>
                </a:solidFill>
                <a:effectLst/>
                <a:ea typeface="Calibri" panose="020F0502020204030204" pitchFamily="34" charset="0"/>
                <a:cs typeface="Calibri" panose="020F0502020204030204" pitchFamily="34" charset="0"/>
              </a:rPr>
              <a:t>4</a:t>
            </a:r>
          </a:p>
          <a:p>
            <a:endParaRPr lang="en-US" sz="1400" b="0" i="0" dirty="0">
              <a:solidFill>
                <a:srgbClr val="000000"/>
              </a:solidFill>
              <a:effectLst/>
              <a:ea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C2F9B95E-9343-D981-1269-385D9B7DB2E7}"/>
              </a:ext>
            </a:extLst>
          </p:cNvPr>
          <p:cNvSpPr txBox="1"/>
          <p:nvPr/>
        </p:nvSpPr>
        <p:spPr>
          <a:xfrm>
            <a:off x="4096482" y="4484431"/>
            <a:ext cx="360040" cy="523220"/>
          </a:xfrm>
          <a:prstGeom prst="rect">
            <a:avLst/>
          </a:prstGeom>
          <a:noFill/>
        </p:spPr>
        <p:txBody>
          <a:bodyPr wrap="square" rtlCol="0">
            <a:spAutoFit/>
          </a:bodyPr>
          <a:lstStyle/>
          <a:p>
            <a:r>
              <a:rPr lang="en-US" sz="1400" dirty="0">
                <a:solidFill>
                  <a:srgbClr val="000000"/>
                </a:solidFill>
                <a:ea typeface="Calibri" panose="020F0502020204030204" pitchFamily="34" charset="0"/>
                <a:cs typeface="Calibri" panose="020F0502020204030204" pitchFamily="34" charset="0"/>
              </a:rPr>
              <a:t>5</a:t>
            </a:r>
            <a:endParaRPr lang="en-US" sz="1400" b="0" i="0" dirty="0">
              <a:solidFill>
                <a:srgbClr val="000000"/>
              </a:solidFill>
              <a:effectLst/>
              <a:ea typeface="Calibri" panose="020F0502020204030204" pitchFamily="34" charset="0"/>
              <a:cs typeface="Calibri" panose="020F0502020204030204" pitchFamily="34" charset="0"/>
            </a:endParaRPr>
          </a:p>
          <a:p>
            <a:endParaRPr lang="en-US" sz="1400" b="0" i="0" dirty="0">
              <a:solidFill>
                <a:srgbClr val="000000"/>
              </a:solidFill>
              <a:effectLst/>
              <a:ea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8094BAAD-FCEB-7D8D-3C86-9411EEF2542C}"/>
              </a:ext>
            </a:extLst>
          </p:cNvPr>
          <p:cNvSpPr txBox="1"/>
          <p:nvPr/>
        </p:nvSpPr>
        <p:spPr>
          <a:xfrm>
            <a:off x="4810493" y="5520909"/>
            <a:ext cx="360040" cy="523220"/>
          </a:xfrm>
          <a:prstGeom prst="rect">
            <a:avLst/>
          </a:prstGeom>
          <a:noFill/>
        </p:spPr>
        <p:txBody>
          <a:bodyPr wrap="square" rtlCol="0">
            <a:spAutoFit/>
          </a:bodyPr>
          <a:lstStyle/>
          <a:p>
            <a:r>
              <a:rPr lang="en-US" sz="1400" dirty="0">
                <a:solidFill>
                  <a:srgbClr val="000000"/>
                </a:solidFill>
                <a:ea typeface="Calibri" panose="020F0502020204030204" pitchFamily="34" charset="0"/>
                <a:cs typeface="Calibri" panose="020F0502020204030204" pitchFamily="34" charset="0"/>
              </a:rPr>
              <a:t>6</a:t>
            </a:r>
            <a:endParaRPr lang="en-US" sz="1400" b="0" i="0" dirty="0">
              <a:solidFill>
                <a:srgbClr val="000000"/>
              </a:solidFill>
              <a:effectLst/>
              <a:ea typeface="Calibri" panose="020F0502020204030204" pitchFamily="34" charset="0"/>
              <a:cs typeface="Calibri" panose="020F0502020204030204" pitchFamily="34" charset="0"/>
            </a:endParaRPr>
          </a:p>
          <a:p>
            <a:endParaRPr lang="en-US" sz="1400" b="0" i="0" dirty="0">
              <a:solidFill>
                <a:srgbClr val="000000"/>
              </a:solidFill>
              <a:effectLst/>
              <a:ea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6E349EA7-3E37-FD98-EC87-5F51187D1E8A}"/>
              </a:ext>
            </a:extLst>
          </p:cNvPr>
          <p:cNvSpPr txBox="1"/>
          <p:nvPr/>
        </p:nvSpPr>
        <p:spPr>
          <a:xfrm>
            <a:off x="308938" y="458382"/>
            <a:ext cx="594025" cy="615553"/>
          </a:xfrm>
          <a:prstGeom prst="rect">
            <a:avLst/>
          </a:prstGeom>
          <a:noFill/>
        </p:spPr>
        <p:txBody>
          <a:bodyPr wrap="square" lIns="0" tIns="0" rIns="0" bIns="0" rtlCol="0" anchor="ctr" anchorCtr="0">
            <a:spAutoFit/>
          </a:bodyPr>
          <a:lstStyle>
            <a:defPPr>
              <a:defRPr lang="en-US"/>
            </a:defPPr>
            <a:lvl1pPr algn="ctr">
              <a:defRPr sz="3600">
                <a:ln>
                  <a:solidFill>
                    <a:schemeClr val="bg1">
                      <a:alpha val="0"/>
                    </a:schemeClr>
                  </a:solidFill>
                </a:ln>
                <a:solidFill>
                  <a:schemeClr val="bg1"/>
                </a:solidFill>
                <a:latin typeface="KoPub바탕체 Light" panose="00000300000000000000" pitchFamily="2" charset="-127"/>
                <a:ea typeface="KoPub바탕체 Light" panose="00000300000000000000" pitchFamily="2" charset="-127"/>
              </a:defRPr>
            </a:lvl1pPr>
          </a:lstStyle>
          <a:p>
            <a:r>
              <a:rPr lang="en-US" altLang="ko-KR" sz="4000" dirty="0">
                <a:latin typeface="G마켓 산스 TTF Medium" panose="02000000000000000000" pitchFamily="2" charset="-127"/>
                <a:ea typeface="G마켓 산스 TTF Medium" panose="02000000000000000000" pitchFamily="2" charset="-127"/>
              </a:rPr>
              <a:t>2</a:t>
            </a:r>
            <a:endParaRPr lang="ko-KR" altLang="en-US" sz="4000" dirty="0">
              <a:latin typeface="G마켓 산스 TTF Medium" panose="02000000000000000000" pitchFamily="2" charset="-127"/>
              <a:ea typeface="G마켓 산스 TTF Medium" panose="02000000000000000000" pitchFamily="2" charset="-127"/>
            </a:endParaRPr>
          </a:p>
        </p:txBody>
      </p:sp>
      <p:sp>
        <p:nvSpPr>
          <p:cNvPr id="36" name="Google Shape;125;p12">
            <a:extLst>
              <a:ext uri="{FF2B5EF4-FFF2-40B4-BE49-F238E27FC236}">
                <a16:creationId xmlns:a16="http://schemas.microsoft.com/office/drawing/2014/main" id="{ACDF7A9F-5969-88E1-671A-114DE13588BB}"/>
              </a:ext>
            </a:extLst>
          </p:cNvPr>
          <p:cNvSpPr txBox="1">
            <a:spLocks/>
          </p:cNvSpPr>
          <p:nvPr/>
        </p:nvSpPr>
        <p:spPr>
          <a:xfrm>
            <a:off x="1002771" y="325325"/>
            <a:ext cx="9001125" cy="52546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1pPr>
            <a:lvl2pPr marL="914400" marR="0" lvl="1"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2pPr>
            <a:lvl3pPr marL="1371600" marR="0" lvl="2"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3pPr>
            <a:lvl4pPr marL="1828800" marR="0" lvl="3"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4pPr>
            <a:lvl5pPr marL="2286000" marR="0" lvl="4"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5pPr>
            <a:lvl6pPr marL="2743200" marR="0" lvl="5" indent="-321500" algn="l" rtl="0">
              <a:lnSpc>
                <a:spcPct val="90000"/>
              </a:lnSpc>
              <a:spcBef>
                <a:spcPts val="406"/>
              </a:spcBef>
              <a:spcAft>
                <a:spcPts val="0"/>
              </a:spcAft>
              <a:buClr>
                <a:schemeClr val="dk1"/>
              </a:buClr>
              <a:buSzPts val="1463"/>
              <a:buFont typeface="Malgun Gothic"/>
              <a:buChar char="•"/>
              <a:defRPr sz="1463" b="0" i="0" u="none" strike="noStrike" cap="none">
                <a:solidFill>
                  <a:schemeClr val="dk1"/>
                </a:solidFill>
                <a:latin typeface="Malgun Gothic"/>
                <a:ea typeface="Malgun Gothic"/>
                <a:cs typeface="Malgun Gothic"/>
                <a:sym typeface="Malgun Gothic"/>
              </a:defRPr>
            </a:lvl6pPr>
            <a:lvl7pPr marL="3200400" marR="0" lvl="6" indent="-321500" algn="l" rtl="0">
              <a:lnSpc>
                <a:spcPct val="90000"/>
              </a:lnSpc>
              <a:spcBef>
                <a:spcPts val="406"/>
              </a:spcBef>
              <a:spcAft>
                <a:spcPts val="0"/>
              </a:spcAft>
              <a:buClr>
                <a:schemeClr val="dk1"/>
              </a:buClr>
              <a:buSzPts val="1463"/>
              <a:buFont typeface="Malgun Gothic"/>
              <a:buChar char="•"/>
              <a:defRPr sz="1463" b="0" i="0" u="none" strike="noStrike" cap="none">
                <a:solidFill>
                  <a:schemeClr val="dk1"/>
                </a:solidFill>
                <a:latin typeface="Malgun Gothic"/>
                <a:ea typeface="Malgun Gothic"/>
                <a:cs typeface="Malgun Gothic"/>
                <a:sym typeface="Malgun Gothic"/>
              </a:defRPr>
            </a:lvl7pPr>
            <a:lvl8pPr marL="3657600" marR="0" lvl="7" indent="-321500" algn="l" rtl="0">
              <a:lnSpc>
                <a:spcPct val="90000"/>
              </a:lnSpc>
              <a:spcBef>
                <a:spcPts val="406"/>
              </a:spcBef>
              <a:spcAft>
                <a:spcPts val="0"/>
              </a:spcAft>
              <a:buClr>
                <a:schemeClr val="dk1"/>
              </a:buClr>
              <a:buSzPts val="1463"/>
              <a:buFont typeface="Malgun Gothic"/>
              <a:buChar char="•"/>
              <a:defRPr sz="1463" b="0" i="0" u="none" strike="noStrike" cap="none">
                <a:solidFill>
                  <a:schemeClr val="dk1"/>
                </a:solidFill>
                <a:latin typeface="Malgun Gothic"/>
                <a:ea typeface="Malgun Gothic"/>
                <a:cs typeface="Malgun Gothic"/>
                <a:sym typeface="Malgun Gothic"/>
              </a:defRPr>
            </a:lvl8pPr>
            <a:lvl9pPr marL="4114800" marR="0" lvl="8" indent="-321500" algn="l" rtl="0">
              <a:lnSpc>
                <a:spcPct val="90000"/>
              </a:lnSpc>
              <a:spcBef>
                <a:spcPts val="406"/>
              </a:spcBef>
              <a:spcAft>
                <a:spcPts val="0"/>
              </a:spcAft>
              <a:buClr>
                <a:schemeClr val="dk1"/>
              </a:buClr>
              <a:buSzPts val="1463"/>
              <a:buFont typeface="Malgun Gothic"/>
              <a:buChar char="•"/>
              <a:defRPr sz="1463" b="0" i="0" u="none" strike="noStrike" cap="none">
                <a:solidFill>
                  <a:schemeClr val="dk1"/>
                </a:solidFill>
                <a:latin typeface="Malgun Gothic"/>
                <a:ea typeface="Malgun Gothic"/>
                <a:cs typeface="Malgun Gothic"/>
                <a:sym typeface="Malgun Gothic"/>
              </a:defRPr>
            </a:lvl9pPr>
          </a:lstStyle>
          <a:p>
            <a:pPr marL="0" indent="0" algn="l">
              <a:buClr>
                <a:srgbClr val="3A3838"/>
              </a:buClr>
              <a:buSzPts val="1950"/>
            </a:pPr>
            <a:r>
              <a:rPr lang="en-US" altLang="ko-KR"/>
              <a:t>Required improvements </a:t>
            </a:r>
            <a:endParaRPr lang="en-US" dirty="0"/>
          </a:p>
        </p:txBody>
      </p:sp>
      <p:sp>
        <p:nvSpPr>
          <p:cNvPr id="37" name="Google Shape;126;p12">
            <a:extLst>
              <a:ext uri="{FF2B5EF4-FFF2-40B4-BE49-F238E27FC236}">
                <a16:creationId xmlns:a16="http://schemas.microsoft.com/office/drawing/2014/main" id="{9B3A4720-B46C-980C-F7B2-936A0AD0992B}"/>
              </a:ext>
            </a:extLst>
          </p:cNvPr>
          <p:cNvSpPr txBox="1">
            <a:spLocks/>
          </p:cNvSpPr>
          <p:nvPr/>
        </p:nvSpPr>
        <p:spPr>
          <a:xfrm>
            <a:off x="1017605" y="774652"/>
            <a:ext cx="9001125" cy="3825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1pPr>
            <a:lvl2pPr marL="914400" marR="0" lvl="1"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2pPr>
            <a:lvl3pPr marL="1371600" marR="0" lvl="2"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3pPr>
            <a:lvl4pPr marL="1828800" marR="0" lvl="3"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4pPr>
            <a:lvl5pPr marL="2286000" marR="0" lvl="4"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5pPr>
            <a:lvl6pPr marL="2743200" marR="0" lvl="5" indent="-321500" algn="l" rtl="0">
              <a:lnSpc>
                <a:spcPct val="90000"/>
              </a:lnSpc>
              <a:spcBef>
                <a:spcPts val="406"/>
              </a:spcBef>
              <a:spcAft>
                <a:spcPts val="0"/>
              </a:spcAft>
              <a:buClr>
                <a:schemeClr val="dk1"/>
              </a:buClr>
              <a:buSzPts val="1463"/>
              <a:buFont typeface="Malgun Gothic"/>
              <a:buChar char="•"/>
              <a:defRPr sz="1463" b="0" i="0" u="none" strike="noStrike" cap="none">
                <a:solidFill>
                  <a:schemeClr val="dk1"/>
                </a:solidFill>
                <a:latin typeface="Malgun Gothic"/>
                <a:ea typeface="Malgun Gothic"/>
                <a:cs typeface="Malgun Gothic"/>
                <a:sym typeface="Malgun Gothic"/>
              </a:defRPr>
            </a:lvl6pPr>
            <a:lvl7pPr marL="3200400" marR="0" lvl="6" indent="-321500" algn="l" rtl="0">
              <a:lnSpc>
                <a:spcPct val="90000"/>
              </a:lnSpc>
              <a:spcBef>
                <a:spcPts val="406"/>
              </a:spcBef>
              <a:spcAft>
                <a:spcPts val="0"/>
              </a:spcAft>
              <a:buClr>
                <a:schemeClr val="dk1"/>
              </a:buClr>
              <a:buSzPts val="1463"/>
              <a:buFont typeface="Malgun Gothic"/>
              <a:buChar char="•"/>
              <a:defRPr sz="1463" b="0" i="0" u="none" strike="noStrike" cap="none">
                <a:solidFill>
                  <a:schemeClr val="dk1"/>
                </a:solidFill>
                <a:latin typeface="Malgun Gothic"/>
                <a:ea typeface="Malgun Gothic"/>
                <a:cs typeface="Malgun Gothic"/>
                <a:sym typeface="Malgun Gothic"/>
              </a:defRPr>
            </a:lvl7pPr>
            <a:lvl8pPr marL="3657600" marR="0" lvl="7" indent="-321500" algn="l" rtl="0">
              <a:lnSpc>
                <a:spcPct val="90000"/>
              </a:lnSpc>
              <a:spcBef>
                <a:spcPts val="406"/>
              </a:spcBef>
              <a:spcAft>
                <a:spcPts val="0"/>
              </a:spcAft>
              <a:buClr>
                <a:schemeClr val="dk1"/>
              </a:buClr>
              <a:buSzPts val="1463"/>
              <a:buFont typeface="Malgun Gothic"/>
              <a:buChar char="•"/>
              <a:defRPr sz="1463" b="0" i="0" u="none" strike="noStrike" cap="none">
                <a:solidFill>
                  <a:schemeClr val="dk1"/>
                </a:solidFill>
                <a:latin typeface="Malgun Gothic"/>
                <a:ea typeface="Malgun Gothic"/>
                <a:cs typeface="Malgun Gothic"/>
                <a:sym typeface="Malgun Gothic"/>
              </a:defRPr>
            </a:lvl8pPr>
            <a:lvl9pPr marL="4114800" marR="0" lvl="8" indent="-321500" algn="l" rtl="0">
              <a:lnSpc>
                <a:spcPct val="90000"/>
              </a:lnSpc>
              <a:spcBef>
                <a:spcPts val="406"/>
              </a:spcBef>
              <a:spcAft>
                <a:spcPts val="0"/>
              </a:spcAft>
              <a:buClr>
                <a:schemeClr val="dk1"/>
              </a:buClr>
              <a:buSzPts val="1463"/>
              <a:buFont typeface="Malgun Gothic"/>
              <a:buChar char="•"/>
              <a:defRPr sz="1463" b="0" i="0" u="none" strike="noStrike" cap="none">
                <a:solidFill>
                  <a:schemeClr val="dk1"/>
                </a:solidFill>
                <a:latin typeface="Malgun Gothic"/>
                <a:ea typeface="Malgun Gothic"/>
                <a:cs typeface="Malgun Gothic"/>
                <a:sym typeface="Malgun Gothic"/>
              </a:defRPr>
            </a:lvl9pPr>
          </a:lstStyle>
          <a:p>
            <a:pPr marL="0" indent="0" algn="l">
              <a:buClr>
                <a:srgbClr val="3A3838"/>
              </a:buClr>
              <a:buSzPts val="1138"/>
            </a:pPr>
            <a:r>
              <a:rPr lang="en-US" sz="1300">
                <a:solidFill>
                  <a:srgbClr val="FF0000"/>
                </a:solidFill>
              </a:rPr>
              <a:t>Priority Topic</a:t>
            </a:r>
            <a:endParaRPr lang="en-US" sz="1300" dirty="0">
              <a:solidFill>
                <a:srgbClr val="FF0000"/>
              </a:solidFill>
            </a:endParaRPr>
          </a:p>
        </p:txBody>
      </p:sp>
      <p:grpSp>
        <p:nvGrpSpPr>
          <p:cNvPr id="27" name="Google Shape;127;p12">
            <a:extLst>
              <a:ext uri="{FF2B5EF4-FFF2-40B4-BE49-F238E27FC236}">
                <a16:creationId xmlns:a16="http://schemas.microsoft.com/office/drawing/2014/main" id="{A4424329-95B2-466C-C5AD-037B8F6AE98C}"/>
              </a:ext>
            </a:extLst>
          </p:cNvPr>
          <p:cNvGrpSpPr/>
          <p:nvPr/>
        </p:nvGrpSpPr>
        <p:grpSpPr>
          <a:xfrm>
            <a:off x="178500" y="1231198"/>
            <a:ext cx="166873" cy="166431"/>
            <a:chOff x="5169024" y="3025005"/>
            <a:chExt cx="318368" cy="317525"/>
          </a:xfrm>
        </p:grpSpPr>
        <p:sp>
          <p:nvSpPr>
            <p:cNvPr id="28" name="Google Shape;128;p12">
              <a:extLst>
                <a:ext uri="{FF2B5EF4-FFF2-40B4-BE49-F238E27FC236}">
                  <a16:creationId xmlns:a16="http://schemas.microsoft.com/office/drawing/2014/main" id="{AB6C3054-418E-DD43-F191-F25D821A3F17}"/>
                </a:ext>
              </a:extLst>
            </p:cNvPr>
            <p:cNvSpPr/>
            <p:nvPr/>
          </p:nvSpPr>
          <p:spPr>
            <a:xfrm>
              <a:off x="5169024" y="3025005"/>
              <a:ext cx="144016" cy="144016"/>
            </a:xfrm>
            <a:prstGeom prst="rect">
              <a:avLst/>
            </a:prstGeom>
            <a:solidFill>
              <a:srgbClr val="09715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sp>
          <p:nvSpPr>
            <p:cNvPr id="29" name="Google Shape;129;p12">
              <a:extLst>
                <a:ext uri="{FF2B5EF4-FFF2-40B4-BE49-F238E27FC236}">
                  <a16:creationId xmlns:a16="http://schemas.microsoft.com/office/drawing/2014/main" id="{14F20BEB-ECF8-C082-263D-85203A51D18C}"/>
                </a:ext>
              </a:extLst>
            </p:cNvPr>
            <p:cNvSpPr/>
            <p:nvPr/>
          </p:nvSpPr>
          <p:spPr>
            <a:xfrm>
              <a:off x="5343376" y="3198514"/>
              <a:ext cx="144016" cy="144016"/>
            </a:xfrm>
            <a:prstGeom prst="rect">
              <a:avLst/>
            </a:prstGeom>
            <a:solidFill>
              <a:srgbClr val="2E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sp>
          <p:nvSpPr>
            <p:cNvPr id="30" name="Google Shape;130;p12">
              <a:extLst>
                <a:ext uri="{FF2B5EF4-FFF2-40B4-BE49-F238E27FC236}">
                  <a16:creationId xmlns:a16="http://schemas.microsoft.com/office/drawing/2014/main" id="{1FE34A1B-0C48-B15B-9078-75BD2C708277}"/>
                </a:ext>
              </a:extLst>
            </p:cNvPr>
            <p:cNvSpPr/>
            <p:nvPr/>
          </p:nvSpPr>
          <p:spPr>
            <a:xfrm>
              <a:off x="5343376" y="3025005"/>
              <a:ext cx="144016" cy="144016"/>
            </a:xfrm>
            <a:prstGeom prst="rect">
              <a:avLst/>
            </a:prstGeom>
            <a:solidFill>
              <a:srgbClr val="009A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sp>
          <p:nvSpPr>
            <p:cNvPr id="31" name="Google Shape;131;p12">
              <a:extLst>
                <a:ext uri="{FF2B5EF4-FFF2-40B4-BE49-F238E27FC236}">
                  <a16:creationId xmlns:a16="http://schemas.microsoft.com/office/drawing/2014/main" id="{C0A91CE6-4DCF-D46C-BCDD-6A9B7826B74C}"/>
                </a:ext>
              </a:extLst>
            </p:cNvPr>
            <p:cNvSpPr/>
            <p:nvPr/>
          </p:nvSpPr>
          <p:spPr>
            <a:xfrm>
              <a:off x="5169024" y="3198514"/>
              <a:ext cx="144016"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grpSp>
      <p:sp>
        <p:nvSpPr>
          <p:cNvPr id="32" name="Google Shape;132;p12">
            <a:extLst>
              <a:ext uri="{FF2B5EF4-FFF2-40B4-BE49-F238E27FC236}">
                <a16:creationId xmlns:a16="http://schemas.microsoft.com/office/drawing/2014/main" id="{35A9EFB8-3268-8E05-C3F3-9C4D32E76B95}"/>
              </a:ext>
            </a:extLst>
          </p:cNvPr>
          <p:cNvSpPr txBox="1"/>
          <p:nvPr/>
        </p:nvSpPr>
        <p:spPr>
          <a:xfrm>
            <a:off x="467271" y="1162173"/>
            <a:ext cx="8986200" cy="723275"/>
          </a:xfrm>
          <a:prstGeom prst="rect">
            <a:avLst/>
          </a:prstGeom>
          <a:noFill/>
          <a:ln>
            <a:noFill/>
          </a:ln>
        </p:spPr>
        <p:txBody>
          <a:bodyPr spcFirstLastPara="1" wrap="square" lIns="0" tIns="0" rIns="0" bIns="0" anchor="t" anchorCtr="0">
            <a:spAutoFit/>
          </a:bodyPr>
          <a:lstStyle/>
          <a:p>
            <a:pPr>
              <a:spcBef>
                <a:spcPts val="280"/>
              </a:spcBef>
              <a:buSzPts val="1400"/>
            </a:pPr>
            <a:r>
              <a:rPr lang="en" altLang="ko-Kore-KR" sz="1400" b="0" i="0" u="none" strike="noStrike" cap="none" dirty="0">
                <a:solidFill>
                  <a:srgbClr val="000000"/>
                </a:solidFill>
                <a:latin typeface="Arial"/>
                <a:cs typeface="Arial"/>
                <a:sym typeface="Arial"/>
              </a:rPr>
              <a:t>In case of network disconnection caused by Route 53 DNS failure and AZ zone transfer, STB and OTT provide service with zero down time through retry logic. </a:t>
            </a:r>
            <a:endParaRPr lang="en" altLang="ko-KR" sz="1400" b="0" i="0" u="none" strike="noStrike" cap="none" dirty="0">
              <a:solidFill>
                <a:srgbClr val="000000"/>
              </a:solidFill>
              <a:latin typeface="Arial"/>
              <a:cs typeface="Arial"/>
              <a:sym typeface="Arial"/>
            </a:endParaRPr>
          </a:p>
          <a:p>
            <a:pPr marL="0" marR="0" lvl="0" indent="0" algn="l" rtl="0">
              <a:spcBef>
                <a:spcPts val="280"/>
              </a:spcBef>
              <a:spcAft>
                <a:spcPts val="0"/>
              </a:spcAft>
              <a:buClr>
                <a:srgbClr val="000000"/>
              </a:buClr>
              <a:buSzPts val="1400"/>
              <a:buFont typeface="Arial"/>
              <a:buNone/>
            </a:pPr>
            <a:endParaRPr lang="en-US" sz="1400" b="1" i="0" u="none" strike="noStrike" cap="none"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457184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7">
            <a:extLst>
              <a:ext uri="{FF2B5EF4-FFF2-40B4-BE49-F238E27FC236}">
                <a16:creationId xmlns:a16="http://schemas.microsoft.com/office/drawing/2014/main" id="{5B54A868-F89C-CFB8-E4AB-C4D5BA6C7BD8}"/>
              </a:ext>
            </a:extLst>
          </p:cNvPr>
          <p:cNvSpPr txBox="1">
            <a:spLocks/>
          </p:cNvSpPr>
          <p:nvPr/>
        </p:nvSpPr>
        <p:spPr>
          <a:xfrm>
            <a:off x="590002" y="1937516"/>
            <a:ext cx="7602103" cy="3159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None/>
              <a:defRPr sz="1300" b="0" i="0" kern="1200">
                <a:solidFill>
                  <a:schemeClr val="tx1"/>
                </a:solidFill>
                <a:latin typeface="KT font OTF Medium" panose="020B0600000101010101" pitchFamily="34" charset="-127"/>
                <a:ea typeface="KT font OTF Medium"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056" dirty="0">
                <a:solidFill>
                  <a:srgbClr val="031B4B"/>
                </a:solidFill>
                <a:latin typeface="KT서체 Medium" pitchFamily="50" charset="-127"/>
                <a:ea typeface="KT서체 Medium" pitchFamily="50" charset="-127"/>
                <a:sym typeface="Helvetica Neue"/>
              </a:rPr>
              <a:t>No-Auth Service / Waiting Queue Service</a:t>
            </a:r>
            <a:endParaRPr lang="x-none" altLang="en-US" sz="1056" dirty="0">
              <a:solidFill>
                <a:srgbClr val="031B4B"/>
              </a:solidFill>
              <a:latin typeface="KT서체 Medium" pitchFamily="50" charset="-127"/>
              <a:ea typeface="KT서체 Medium" pitchFamily="50" charset="-127"/>
              <a:sym typeface="Helvetica Neue"/>
            </a:endParaRPr>
          </a:p>
        </p:txBody>
      </p:sp>
      <p:sp>
        <p:nvSpPr>
          <p:cNvPr id="3" name="TextBox 2">
            <a:extLst>
              <a:ext uri="{FF2B5EF4-FFF2-40B4-BE49-F238E27FC236}">
                <a16:creationId xmlns:a16="http://schemas.microsoft.com/office/drawing/2014/main" id="{CA2F2284-FFA5-EE76-8B0A-14F453BCC4C5}"/>
              </a:ext>
            </a:extLst>
          </p:cNvPr>
          <p:cNvSpPr txBox="1"/>
          <p:nvPr/>
        </p:nvSpPr>
        <p:spPr>
          <a:xfrm>
            <a:off x="824579" y="3178570"/>
            <a:ext cx="3958940" cy="443519"/>
          </a:xfrm>
          <a:prstGeom prst="rect">
            <a:avLst/>
          </a:prstGeom>
          <a:noFill/>
        </p:spPr>
        <p:txBody>
          <a:bodyPr wrap="square" rtlCol="0">
            <a:spAutoFit/>
          </a:bodyPr>
          <a:lstStyle/>
          <a:p>
            <a:pPr defTabSz="333647" hangingPunct="0">
              <a:lnSpc>
                <a:spcPct val="150000"/>
              </a:lnSpc>
            </a:pPr>
            <a:r>
              <a:rPr lang="en-US" altLang="ko-KR" sz="813" b="1" dirty="0">
                <a:solidFill>
                  <a:srgbClr val="031B4B"/>
                </a:solidFill>
                <a:latin typeface="KT서체 Light" pitchFamily="50" charset="-127"/>
                <a:ea typeface="KT서체 Light" pitchFamily="50" charset="-127"/>
                <a:sym typeface="Helvetica Neue"/>
              </a:rPr>
              <a:t>The no-auth service temporarily allows all services to be used without logging in during overload.</a:t>
            </a:r>
          </a:p>
        </p:txBody>
      </p:sp>
      <p:graphicFrame>
        <p:nvGraphicFramePr>
          <p:cNvPr id="4" name="표 6">
            <a:extLst>
              <a:ext uri="{FF2B5EF4-FFF2-40B4-BE49-F238E27FC236}">
                <a16:creationId xmlns:a16="http://schemas.microsoft.com/office/drawing/2014/main" id="{0A1D67DA-EA15-71DF-053D-140A4C01E8A9}"/>
              </a:ext>
            </a:extLst>
          </p:cNvPr>
          <p:cNvGraphicFramePr>
            <a:graphicFrameLocks noGrp="1"/>
          </p:cNvGraphicFramePr>
          <p:nvPr/>
        </p:nvGraphicFramePr>
        <p:xfrm>
          <a:off x="703282" y="2785429"/>
          <a:ext cx="8499436" cy="2911152"/>
        </p:xfrm>
        <a:graphic>
          <a:graphicData uri="http://schemas.openxmlformats.org/drawingml/2006/table">
            <a:tbl>
              <a:tblPr firstRow="1" bandRow="1">
                <a:tableStyleId>{5C22544A-7EE6-4342-B048-85BDC9FD1C3A}</a:tableStyleId>
              </a:tblPr>
              <a:tblGrid>
                <a:gridCol w="4249718">
                  <a:extLst>
                    <a:ext uri="{9D8B030D-6E8A-4147-A177-3AD203B41FA5}">
                      <a16:colId xmlns:a16="http://schemas.microsoft.com/office/drawing/2014/main" val="3215615042"/>
                    </a:ext>
                  </a:extLst>
                </a:gridCol>
                <a:gridCol w="4249718">
                  <a:extLst>
                    <a:ext uri="{9D8B030D-6E8A-4147-A177-3AD203B41FA5}">
                      <a16:colId xmlns:a16="http://schemas.microsoft.com/office/drawing/2014/main" val="2789277005"/>
                    </a:ext>
                  </a:extLst>
                </a:gridCol>
              </a:tblGrid>
              <a:tr h="332270">
                <a:tc>
                  <a:txBody>
                    <a:bodyPr/>
                    <a:lstStyle/>
                    <a:p>
                      <a:pPr algn="ctr" latinLnBrk="1"/>
                      <a:r>
                        <a:rPr lang="en-US" altLang="ko-KR" sz="1100" dirty="0">
                          <a:solidFill>
                            <a:schemeClr val="tx1"/>
                          </a:solidFill>
                        </a:rPr>
                        <a:t>No-Auth Service</a:t>
                      </a:r>
                      <a:endParaRPr lang="ko-KR" altLang="en-US" sz="1100" dirty="0">
                        <a:solidFill>
                          <a:schemeClr val="tx1"/>
                        </a:solidFill>
                      </a:endParaRPr>
                    </a:p>
                  </a:txBody>
                  <a:tcPr marL="74295" marR="74295" marT="37148" marB="37148"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dirty="0">
                          <a:solidFill>
                            <a:schemeClr val="tx1"/>
                          </a:solidFill>
                        </a:rPr>
                        <a:t>Waiting Queue Service</a:t>
                      </a:r>
                      <a:endParaRPr lang="ko-KR" altLang="en-US" sz="1100" dirty="0">
                        <a:solidFill>
                          <a:schemeClr val="tx1"/>
                        </a:solidFill>
                      </a:endParaRPr>
                    </a:p>
                  </a:txBody>
                  <a:tcPr marL="74295" marR="74295" marT="37148" marB="37148"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7741386"/>
                  </a:ext>
                </a:extLst>
              </a:tr>
              <a:tr h="2578882">
                <a:tc>
                  <a:txBody>
                    <a:bodyPr/>
                    <a:lstStyle/>
                    <a:p>
                      <a:pPr algn="ctr" latinLnBrk="1"/>
                      <a:endParaRPr lang="ko-KR" altLang="en-US" sz="800" dirty="0">
                        <a:solidFill>
                          <a:schemeClr val="tx1"/>
                        </a:solidFill>
                      </a:endParaRPr>
                    </a:p>
                  </a:txBody>
                  <a:tcPr marL="74295" marR="74295" marT="37148" marB="37148"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endParaRPr lang="ko-KR" altLang="en-US" sz="800" dirty="0">
                        <a:solidFill>
                          <a:schemeClr val="tx1"/>
                        </a:solidFill>
                      </a:endParaRPr>
                    </a:p>
                  </a:txBody>
                  <a:tcPr marL="74295" marR="74295" marT="37148" marB="37148"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782376"/>
                  </a:ext>
                </a:extLst>
              </a:tr>
            </a:tbl>
          </a:graphicData>
        </a:graphic>
      </p:graphicFrame>
      <p:pic>
        <p:nvPicPr>
          <p:cNvPr id="5" name="그림 4">
            <a:extLst>
              <a:ext uri="{FF2B5EF4-FFF2-40B4-BE49-F238E27FC236}">
                <a16:creationId xmlns:a16="http://schemas.microsoft.com/office/drawing/2014/main" id="{97945AE7-E174-2B3C-355F-592FFE3683D9}"/>
              </a:ext>
            </a:extLst>
          </p:cNvPr>
          <p:cNvPicPr>
            <a:picLocks noChangeAspect="1"/>
          </p:cNvPicPr>
          <p:nvPr/>
        </p:nvPicPr>
        <p:blipFill>
          <a:blip r:embed="rId2"/>
          <a:stretch>
            <a:fillRect/>
          </a:stretch>
        </p:blipFill>
        <p:spPr>
          <a:xfrm>
            <a:off x="810375" y="3663026"/>
            <a:ext cx="4047901" cy="1779756"/>
          </a:xfrm>
          <a:prstGeom prst="rect">
            <a:avLst/>
          </a:prstGeom>
        </p:spPr>
      </p:pic>
      <p:pic>
        <p:nvPicPr>
          <p:cNvPr id="6" name="그림 5">
            <a:extLst>
              <a:ext uri="{FF2B5EF4-FFF2-40B4-BE49-F238E27FC236}">
                <a16:creationId xmlns:a16="http://schemas.microsoft.com/office/drawing/2014/main" id="{11487CAD-5538-3873-1174-CF33E8B248C0}"/>
              </a:ext>
            </a:extLst>
          </p:cNvPr>
          <p:cNvPicPr>
            <a:picLocks noChangeAspect="1"/>
          </p:cNvPicPr>
          <p:nvPr/>
        </p:nvPicPr>
        <p:blipFill>
          <a:blip r:embed="rId3"/>
          <a:stretch>
            <a:fillRect/>
          </a:stretch>
        </p:blipFill>
        <p:spPr>
          <a:xfrm>
            <a:off x="5090930" y="3665797"/>
            <a:ext cx="3996530" cy="1776985"/>
          </a:xfrm>
          <a:prstGeom prst="rect">
            <a:avLst/>
          </a:prstGeom>
        </p:spPr>
      </p:pic>
      <p:sp>
        <p:nvSpPr>
          <p:cNvPr id="7" name="TextBox 6">
            <a:extLst>
              <a:ext uri="{FF2B5EF4-FFF2-40B4-BE49-F238E27FC236}">
                <a16:creationId xmlns:a16="http://schemas.microsoft.com/office/drawing/2014/main" id="{1D153440-943A-CE6C-98E4-815BEA6C7D3A}"/>
              </a:ext>
            </a:extLst>
          </p:cNvPr>
          <p:cNvSpPr txBox="1"/>
          <p:nvPr/>
        </p:nvSpPr>
        <p:spPr>
          <a:xfrm>
            <a:off x="5090930" y="3176528"/>
            <a:ext cx="3958940" cy="443519"/>
          </a:xfrm>
          <a:prstGeom prst="rect">
            <a:avLst/>
          </a:prstGeom>
          <a:noFill/>
        </p:spPr>
        <p:txBody>
          <a:bodyPr wrap="square" rtlCol="0">
            <a:spAutoFit/>
          </a:bodyPr>
          <a:lstStyle/>
          <a:p>
            <a:pPr defTabSz="333647" hangingPunct="0">
              <a:lnSpc>
                <a:spcPct val="150000"/>
              </a:lnSpc>
            </a:pPr>
            <a:r>
              <a:rPr lang="en-US" altLang="ko-KR" sz="813" b="1" dirty="0">
                <a:solidFill>
                  <a:srgbClr val="031B4B"/>
                </a:solidFill>
                <a:latin typeface="KT서체 Light" pitchFamily="50" charset="-127"/>
                <a:ea typeface="KT서체 Light" pitchFamily="50" charset="-127"/>
                <a:sym typeface="Helvetica Neue"/>
              </a:rPr>
              <a:t>The waiting-queue service allows only as many users as allowed by the server to enter sequentially.</a:t>
            </a:r>
          </a:p>
        </p:txBody>
      </p:sp>
      <p:sp>
        <p:nvSpPr>
          <p:cNvPr id="8" name="TextBox 7">
            <a:extLst>
              <a:ext uri="{FF2B5EF4-FFF2-40B4-BE49-F238E27FC236}">
                <a16:creationId xmlns:a16="http://schemas.microsoft.com/office/drawing/2014/main" id="{885A22CF-DA7A-32BD-C29B-ED41FD91FBC3}"/>
              </a:ext>
            </a:extLst>
          </p:cNvPr>
          <p:cNvSpPr txBox="1"/>
          <p:nvPr/>
        </p:nvSpPr>
        <p:spPr>
          <a:xfrm>
            <a:off x="818541" y="2226492"/>
            <a:ext cx="8268919" cy="255839"/>
          </a:xfrm>
          <a:prstGeom prst="rect">
            <a:avLst/>
          </a:prstGeom>
          <a:noFill/>
        </p:spPr>
        <p:txBody>
          <a:bodyPr wrap="square" rtlCol="0">
            <a:spAutoFit/>
          </a:bodyPr>
          <a:lstStyle/>
          <a:p>
            <a:pPr defTabSz="333647" hangingPunct="0">
              <a:lnSpc>
                <a:spcPct val="150000"/>
              </a:lnSpc>
            </a:pPr>
            <a:r>
              <a:rPr lang="en-US" altLang="ko-KR" sz="813" b="1" dirty="0">
                <a:solidFill>
                  <a:srgbClr val="031B4B"/>
                </a:solidFill>
                <a:latin typeface="KT서체 Light" pitchFamily="50" charset="-127"/>
                <a:ea typeface="KT서체 Light" pitchFamily="50" charset="-127"/>
                <a:sym typeface="Helvetica Neue"/>
              </a:rPr>
              <a:t>Stable service through traffic control when high-capacity traffic occurs (in case of Olympics or World Cup)</a:t>
            </a:r>
            <a:r>
              <a:rPr lang="ko-KR" altLang="en-US" sz="813" b="1" dirty="0">
                <a:solidFill>
                  <a:srgbClr val="031B4B"/>
                </a:solidFill>
                <a:latin typeface="KT서체 Light" pitchFamily="50" charset="-127"/>
                <a:ea typeface="KT서체 Light" pitchFamily="50" charset="-127"/>
                <a:sym typeface="Helvetica Neue"/>
              </a:rPr>
              <a:t> </a:t>
            </a:r>
            <a:endParaRPr lang="x-none" altLang="en-US" sz="813" b="1" dirty="0">
              <a:solidFill>
                <a:srgbClr val="031B4B"/>
              </a:solidFill>
              <a:latin typeface="KT서체 Light" pitchFamily="50" charset="-127"/>
              <a:ea typeface="KT서체 Light" pitchFamily="50" charset="-127"/>
              <a:sym typeface="Helvetica Neue"/>
            </a:endParaRPr>
          </a:p>
        </p:txBody>
      </p:sp>
      <p:sp>
        <p:nvSpPr>
          <p:cNvPr id="9" name="TextBox 8">
            <a:extLst>
              <a:ext uri="{FF2B5EF4-FFF2-40B4-BE49-F238E27FC236}">
                <a16:creationId xmlns:a16="http://schemas.microsoft.com/office/drawing/2014/main" id="{4ECF3DF4-591A-EA67-935D-FF2B08261F72}"/>
              </a:ext>
            </a:extLst>
          </p:cNvPr>
          <p:cNvSpPr txBox="1"/>
          <p:nvPr/>
        </p:nvSpPr>
        <p:spPr>
          <a:xfrm>
            <a:off x="308938" y="458382"/>
            <a:ext cx="594025" cy="615553"/>
          </a:xfrm>
          <a:prstGeom prst="rect">
            <a:avLst/>
          </a:prstGeom>
          <a:noFill/>
        </p:spPr>
        <p:txBody>
          <a:bodyPr wrap="square" lIns="0" tIns="0" rIns="0" bIns="0" rtlCol="0" anchor="ctr" anchorCtr="0">
            <a:spAutoFit/>
          </a:bodyPr>
          <a:lstStyle>
            <a:defPPr>
              <a:defRPr lang="en-US"/>
            </a:defPPr>
            <a:lvl1pPr algn="ctr">
              <a:defRPr sz="3600">
                <a:ln>
                  <a:solidFill>
                    <a:schemeClr val="bg1">
                      <a:alpha val="0"/>
                    </a:schemeClr>
                  </a:solidFill>
                </a:ln>
                <a:solidFill>
                  <a:schemeClr val="bg1"/>
                </a:solidFill>
                <a:latin typeface="KoPub바탕체 Light" panose="00000300000000000000" pitchFamily="2" charset="-127"/>
                <a:ea typeface="KoPub바탕체 Light" panose="00000300000000000000" pitchFamily="2" charset="-127"/>
              </a:defRPr>
            </a:lvl1pPr>
          </a:lstStyle>
          <a:p>
            <a:r>
              <a:rPr lang="en-US" altLang="ko-KR" sz="4000" dirty="0">
                <a:latin typeface="G마켓 산스 TTF Medium" panose="02000000000000000000" pitchFamily="2" charset="-127"/>
                <a:ea typeface="G마켓 산스 TTF Medium" panose="02000000000000000000" pitchFamily="2" charset="-127"/>
              </a:rPr>
              <a:t>2</a:t>
            </a:r>
            <a:endParaRPr lang="ko-KR" altLang="en-US" sz="4000" dirty="0">
              <a:latin typeface="G마켓 산스 TTF Medium" panose="02000000000000000000" pitchFamily="2" charset="-127"/>
              <a:ea typeface="G마켓 산스 TTF Medium" panose="02000000000000000000" pitchFamily="2" charset="-127"/>
            </a:endParaRPr>
          </a:p>
        </p:txBody>
      </p:sp>
      <p:sp>
        <p:nvSpPr>
          <p:cNvPr id="10" name="Google Shape;125;p12">
            <a:extLst>
              <a:ext uri="{FF2B5EF4-FFF2-40B4-BE49-F238E27FC236}">
                <a16:creationId xmlns:a16="http://schemas.microsoft.com/office/drawing/2014/main" id="{919CE41C-9B36-630E-EAD5-2517BAC0C55A}"/>
              </a:ext>
            </a:extLst>
          </p:cNvPr>
          <p:cNvSpPr txBox="1">
            <a:spLocks/>
          </p:cNvSpPr>
          <p:nvPr/>
        </p:nvSpPr>
        <p:spPr>
          <a:xfrm>
            <a:off x="1002771" y="325325"/>
            <a:ext cx="9001125" cy="52546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1pPr>
            <a:lvl2pPr marL="914400" marR="0" lvl="1"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2pPr>
            <a:lvl3pPr marL="1371600" marR="0" lvl="2"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3pPr>
            <a:lvl4pPr marL="1828800" marR="0" lvl="3"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4pPr>
            <a:lvl5pPr marL="2286000" marR="0" lvl="4"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5pPr>
            <a:lvl6pPr marL="2743200" marR="0" lvl="5" indent="-321500" algn="l" rtl="0">
              <a:lnSpc>
                <a:spcPct val="90000"/>
              </a:lnSpc>
              <a:spcBef>
                <a:spcPts val="406"/>
              </a:spcBef>
              <a:spcAft>
                <a:spcPts val="0"/>
              </a:spcAft>
              <a:buClr>
                <a:schemeClr val="dk1"/>
              </a:buClr>
              <a:buSzPts val="1463"/>
              <a:buFont typeface="Malgun Gothic"/>
              <a:buChar char="•"/>
              <a:defRPr sz="1463" b="0" i="0" u="none" strike="noStrike" cap="none">
                <a:solidFill>
                  <a:schemeClr val="dk1"/>
                </a:solidFill>
                <a:latin typeface="Malgun Gothic"/>
                <a:ea typeface="Malgun Gothic"/>
                <a:cs typeface="Malgun Gothic"/>
                <a:sym typeface="Malgun Gothic"/>
              </a:defRPr>
            </a:lvl6pPr>
            <a:lvl7pPr marL="3200400" marR="0" lvl="6" indent="-321500" algn="l" rtl="0">
              <a:lnSpc>
                <a:spcPct val="90000"/>
              </a:lnSpc>
              <a:spcBef>
                <a:spcPts val="406"/>
              </a:spcBef>
              <a:spcAft>
                <a:spcPts val="0"/>
              </a:spcAft>
              <a:buClr>
                <a:schemeClr val="dk1"/>
              </a:buClr>
              <a:buSzPts val="1463"/>
              <a:buFont typeface="Malgun Gothic"/>
              <a:buChar char="•"/>
              <a:defRPr sz="1463" b="0" i="0" u="none" strike="noStrike" cap="none">
                <a:solidFill>
                  <a:schemeClr val="dk1"/>
                </a:solidFill>
                <a:latin typeface="Malgun Gothic"/>
                <a:ea typeface="Malgun Gothic"/>
                <a:cs typeface="Malgun Gothic"/>
                <a:sym typeface="Malgun Gothic"/>
              </a:defRPr>
            </a:lvl7pPr>
            <a:lvl8pPr marL="3657600" marR="0" lvl="7" indent="-321500" algn="l" rtl="0">
              <a:lnSpc>
                <a:spcPct val="90000"/>
              </a:lnSpc>
              <a:spcBef>
                <a:spcPts val="406"/>
              </a:spcBef>
              <a:spcAft>
                <a:spcPts val="0"/>
              </a:spcAft>
              <a:buClr>
                <a:schemeClr val="dk1"/>
              </a:buClr>
              <a:buSzPts val="1463"/>
              <a:buFont typeface="Malgun Gothic"/>
              <a:buChar char="•"/>
              <a:defRPr sz="1463" b="0" i="0" u="none" strike="noStrike" cap="none">
                <a:solidFill>
                  <a:schemeClr val="dk1"/>
                </a:solidFill>
                <a:latin typeface="Malgun Gothic"/>
                <a:ea typeface="Malgun Gothic"/>
                <a:cs typeface="Malgun Gothic"/>
                <a:sym typeface="Malgun Gothic"/>
              </a:defRPr>
            </a:lvl8pPr>
            <a:lvl9pPr marL="4114800" marR="0" lvl="8" indent="-321500" algn="l" rtl="0">
              <a:lnSpc>
                <a:spcPct val="90000"/>
              </a:lnSpc>
              <a:spcBef>
                <a:spcPts val="406"/>
              </a:spcBef>
              <a:spcAft>
                <a:spcPts val="0"/>
              </a:spcAft>
              <a:buClr>
                <a:schemeClr val="dk1"/>
              </a:buClr>
              <a:buSzPts val="1463"/>
              <a:buFont typeface="Malgun Gothic"/>
              <a:buChar char="•"/>
              <a:defRPr sz="1463" b="0" i="0" u="none" strike="noStrike" cap="none">
                <a:solidFill>
                  <a:schemeClr val="dk1"/>
                </a:solidFill>
                <a:latin typeface="Malgun Gothic"/>
                <a:ea typeface="Malgun Gothic"/>
                <a:cs typeface="Malgun Gothic"/>
                <a:sym typeface="Malgun Gothic"/>
              </a:defRPr>
            </a:lvl9pPr>
          </a:lstStyle>
          <a:p>
            <a:pPr marL="0" indent="0" algn="l">
              <a:buClr>
                <a:srgbClr val="3A3838"/>
              </a:buClr>
              <a:buSzPts val="1950"/>
            </a:pPr>
            <a:r>
              <a:rPr lang="en-US" altLang="ko-KR"/>
              <a:t>Required improvements </a:t>
            </a:r>
            <a:endParaRPr lang="en-US" dirty="0"/>
          </a:p>
        </p:txBody>
      </p:sp>
      <p:sp>
        <p:nvSpPr>
          <p:cNvPr id="11" name="Google Shape;126;p12">
            <a:extLst>
              <a:ext uri="{FF2B5EF4-FFF2-40B4-BE49-F238E27FC236}">
                <a16:creationId xmlns:a16="http://schemas.microsoft.com/office/drawing/2014/main" id="{32304F5B-2233-2443-81F2-86F257D83488}"/>
              </a:ext>
            </a:extLst>
          </p:cNvPr>
          <p:cNvSpPr txBox="1">
            <a:spLocks/>
          </p:cNvSpPr>
          <p:nvPr/>
        </p:nvSpPr>
        <p:spPr>
          <a:xfrm>
            <a:off x="1017605" y="774652"/>
            <a:ext cx="9001125" cy="3825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1pPr>
            <a:lvl2pPr marL="914400" marR="0" lvl="1"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2pPr>
            <a:lvl3pPr marL="1371600" marR="0" lvl="2"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3pPr>
            <a:lvl4pPr marL="1828800" marR="0" lvl="3"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4pPr>
            <a:lvl5pPr marL="2286000" marR="0" lvl="4" indent="-228600" algn="ctr" rtl="0">
              <a:lnSpc>
                <a:spcPct val="120000"/>
              </a:lnSpc>
              <a:spcBef>
                <a:spcPts val="0"/>
              </a:spcBef>
              <a:spcAft>
                <a:spcPts val="0"/>
              </a:spcAft>
              <a:buClr>
                <a:srgbClr val="FBFFFB"/>
              </a:buClr>
              <a:buSzPts val="1463"/>
              <a:buFont typeface="Malgun Gothic"/>
              <a:buNone/>
              <a:defRPr sz="1463" b="0" i="0" u="none" strike="noStrike" cap="none">
                <a:solidFill>
                  <a:srgbClr val="FBFFFB"/>
                </a:solidFill>
                <a:latin typeface="Malgun Gothic"/>
                <a:ea typeface="Malgun Gothic"/>
                <a:cs typeface="Malgun Gothic"/>
                <a:sym typeface="Malgun Gothic"/>
              </a:defRPr>
            </a:lvl5pPr>
            <a:lvl6pPr marL="2743200" marR="0" lvl="5" indent="-321500" algn="l" rtl="0">
              <a:lnSpc>
                <a:spcPct val="90000"/>
              </a:lnSpc>
              <a:spcBef>
                <a:spcPts val="406"/>
              </a:spcBef>
              <a:spcAft>
                <a:spcPts val="0"/>
              </a:spcAft>
              <a:buClr>
                <a:schemeClr val="dk1"/>
              </a:buClr>
              <a:buSzPts val="1463"/>
              <a:buFont typeface="Malgun Gothic"/>
              <a:buChar char="•"/>
              <a:defRPr sz="1463" b="0" i="0" u="none" strike="noStrike" cap="none">
                <a:solidFill>
                  <a:schemeClr val="dk1"/>
                </a:solidFill>
                <a:latin typeface="Malgun Gothic"/>
                <a:ea typeface="Malgun Gothic"/>
                <a:cs typeface="Malgun Gothic"/>
                <a:sym typeface="Malgun Gothic"/>
              </a:defRPr>
            </a:lvl6pPr>
            <a:lvl7pPr marL="3200400" marR="0" lvl="6" indent="-321500" algn="l" rtl="0">
              <a:lnSpc>
                <a:spcPct val="90000"/>
              </a:lnSpc>
              <a:spcBef>
                <a:spcPts val="406"/>
              </a:spcBef>
              <a:spcAft>
                <a:spcPts val="0"/>
              </a:spcAft>
              <a:buClr>
                <a:schemeClr val="dk1"/>
              </a:buClr>
              <a:buSzPts val="1463"/>
              <a:buFont typeface="Malgun Gothic"/>
              <a:buChar char="•"/>
              <a:defRPr sz="1463" b="0" i="0" u="none" strike="noStrike" cap="none">
                <a:solidFill>
                  <a:schemeClr val="dk1"/>
                </a:solidFill>
                <a:latin typeface="Malgun Gothic"/>
                <a:ea typeface="Malgun Gothic"/>
                <a:cs typeface="Malgun Gothic"/>
                <a:sym typeface="Malgun Gothic"/>
              </a:defRPr>
            </a:lvl7pPr>
            <a:lvl8pPr marL="3657600" marR="0" lvl="7" indent="-321500" algn="l" rtl="0">
              <a:lnSpc>
                <a:spcPct val="90000"/>
              </a:lnSpc>
              <a:spcBef>
                <a:spcPts val="406"/>
              </a:spcBef>
              <a:spcAft>
                <a:spcPts val="0"/>
              </a:spcAft>
              <a:buClr>
                <a:schemeClr val="dk1"/>
              </a:buClr>
              <a:buSzPts val="1463"/>
              <a:buFont typeface="Malgun Gothic"/>
              <a:buChar char="•"/>
              <a:defRPr sz="1463" b="0" i="0" u="none" strike="noStrike" cap="none">
                <a:solidFill>
                  <a:schemeClr val="dk1"/>
                </a:solidFill>
                <a:latin typeface="Malgun Gothic"/>
                <a:ea typeface="Malgun Gothic"/>
                <a:cs typeface="Malgun Gothic"/>
                <a:sym typeface="Malgun Gothic"/>
              </a:defRPr>
            </a:lvl8pPr>
            <a:lvl9pPr marL="4114800" marR="0" lvl="8" indent="-321500" algn="l" rtl="0">
              <a:lnSpc>
                <a:spcPct val="90000"/>
              </a:lnSpc>
              <a:spcBef>
                <a:spcPts val="406"/>
              </a:spcBef>
              <a:spcAft>
                <a:spcPts val="0"/>
              </a:spcAft>
              <a:buClr>
                <a:schemeClr val="dk1"/>
              </a:buClr>
              <a:buSzPts val="1463"/>
              <a:buFont typeface="Malgun Gothic"/>
              <a:buChar char="•"/>
              <a:defRPr sz="1463" b="0" i="0" u="none" strike="noStrike" cap="none">
                <a:solidFill>
                  <a:schemeClr val="dk1"/>
                </a:solidFill>
                <a:latin typeface="Malgun Gothic"/>
                <a:ea typeface="Malgun Gothic"/>
                <a:cs typeface="Malgun Gothic"/>
                <a:sym typeface="Malgun Gothic"/>
              </a:defRPr>
            </a:lvl9pPr>
          </a:lstStyle>
          <a:p>
            <a:pPr marL="0" indent="0" algn="l">
              <a:buClr>
                <a:srgbClr val="3A3838"/>
              </a:buClr>
              <a:buSzPts val="1138"/>
            </a:pPr>
            <a:r>
              <a:rPr lang="en-US" sz="1300">
                <a:solidFill>
                  <a:srgbClr val="FF0000"/>
                </a:solidFill>
              </a:rPr>
              <a:t>Priority Topic</a:t>
            </a:r>
            <a:endParaRPr lang="en-US" sz="1300" dirty="0">
              <a:solidFill>
                <a:srgbClr val="FF0000"/>
              </a:solidFill>
            </a:endParaRPr>
          </a:p>
        </p:txBody>
      </p:sp>
      <p:grpSp>
        <p:nvGrpSpPr>
          <p:cNvPr id="12" name="Google Shape;127;p12">
            <a:extLst>
              <a:ext uri="{FF2B5EF4-FFF2-40B4-BE49-F238E27FC236}">
                <a16:creationId xmlns:a16="http://schemas.microsoft.com/office/drawing/2014/main" id="{2A9AF0A7-7FF4-EB13-22C9-40D01AEDDED4}"/>
              </a:ext>
            </a:extLst>
          </p:cNvPr>
          <p:cNvGrpSpPr/>
          <p:nvPr/>
        </p:nvGrpSpPr>
        <p:grpSpPr>
          <a:xfrm>
            <a:off x="178500" y="1231198"/>
            <a:ext cx="166873" cy="166431"/>
            <a:chOff x="5169024" y="3025005"/>
            <a:chExt cx="318368" cy="317525"/>
          </a:xfrm>
        </p:grpSpPr>
        <p:sp>
          <p:nvSpPr>
            <p:cNvPr id="13" name="Google Shape;128;p12">
              <a:extLst>
                <a:ext uri="{FF2B5EF4-FFF2-40B4-BE49-F238E27FC236}">
                  <a16:creationId xmlns:a16="http://schemas.microsoft.com/office/drawing/2014/main" id="{273B4B3C-221D-C95D-CC87-B8089186282D}"/>
                </a:ext>
              </a:extLst>
            </p:cNvPr>
            <p:cNvSpPr/>
            <p:nvPr/>
          </p:nvSpPr>
          <p:spPr>
            <a:xfrm>
              <a:off x="5169024" y="3025005"/>
              <a:ext cx="144016" cy="144016"/>
            </a:xfrm>
            <a:prstGeom prst="rect">
              <a:avLst/>
            </a:prstGeom>
            <a:solidFill>
              <a:srgbClr val="09715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sp>
          <p:nvSpPr>
            <p:cNvPr id="14" name="Google Shape;129;p12">
              <a:extLst>
                <a:ext uri="{FF2B5EF4-FFF2-40B4-BE49-F238E27FC236}">
                  <a16:creationId xmlns:a16="http://schemas.microsoft.com/office/drawing/2014/main" id="{0A8C1EE3-69A8-EF6F-97AA-F4BE750CE0BA}"/>
                </a:ext>
              </a:extLst>
            </p:cNvPr>
            <p:cNvSpPr/>
            <p:nvPr/>
          </p:nvSpPr>
          <p:spPr>
            <a:xfrm>
              <a:off x="5343376" y="3198514"/>
              <a:ext cx="144016" cy="144016"/>
            </a:xfrm>
            <a:prstGeom prst="rect">
              <a:avLst/>
            </a:prstGeom>
            <a:solidFill>
              <a:srgbClr val="2E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sp>
          <p:nvSpPr>
            <p:cNvPr id="15" name="Google Shape;130;p12">
              <a:extLst>
                <a:ext uri="{FF2B5EF4-FFF2-40B4-BE49-F238E27FC236}">
                  <a16:creationId xmlns:a16="http://schemas.microsoft.com/office/drawing/2014/main" id="{0DDE9A43-F5E9-FD78-D04B-A26408416D17}"/>
                </a:ext>
              </a:extLst>
            </p:cNvPr>
            <p:cNvSpPr/>
            <p:nvPr/>
          </p:nvSpPr>
          <p:spPr>
            <a:xfrm>
              <a:off x="5343376" y="3025005"/>
              <a:ext cx="144016" cy="144016"/>
            </a:xfrm>
            <a:prstGeom prst="rect">
              <a:avLst/>
            </a:prstGeom>
            <a:solidFill>
              <a:srgbClr val="009A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sp>
          <p:nvSpPr>
            <p:cNvPr id="16" name="Google Shape;131;p12">
              <a:extLst>
                <a:ext uri="{FF2B5EF4-FFF2-40B4-BE49-F238E27FC236}">
                  <a16:creationId xmlns:a16="http://schemas.microsoft.com/office/drawing/2014/main" id="{E67CA7E7-F6D4-F6E1-A745-2FF1DC288599}"/>
                </a:ext>
              </a:extLst>
            </p:cNvPr>
            <p:cNvSpPr/>
            <p:nvPr/>
          </p:nvSpPr>
          <p:spPr>
            <a:xfrm>
              <a:off x="5169024" y="3198514"/>
              <a:ext cx="144016"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grpSp>
      <p:sp>
        <p:nvSpPr>
          <p:cNvPr id="17" name="Google Shape;132;p12">
            <a:extLst>
              <a:ext uri="{FF2B5EF4-FFF2-40B4-BE49-F238E27FC236}">
                <a16:creationId xmlns:a16="http://schemas.microsoft.com/office/drawing/2014/main" id="{033B7583-6F2A-9F92-653B-815EE599224B}"/>
              </a:ext>
            </a:extLst>
          </p:cNvPr>
          <p:cNvSpPr txBox="1"/>
          <p:nvPr/>
        </p:nvSpPr>
        <p:spPr>
          <a:xfrm>
            <a:off x="467271" y="1162173"/>
            <a:ext cx="8986200" cy="430887"/>
          </a:xfrm>
          <a:prstGeom prst="rect">
            <a:avLst/>
          </a:prstGeom>
          <a:noFill/>
          <a:ln>
            <a:noFill/>
          </a:ln>
        </p:spPr>
        <p:txBody>
          <a:bodyPr spcFirstLastPara="1" wrap="square" lIns="0" tIns="0" rIns="0" bIns="0" anchor="t" anchorCtr="0">
            <a:spAutoFit/>
          </a:bodyPr>
          <a:lstStyle/>
          <a:p>
            <a:r>
              <a:rPr lang="en-US" altLang="ko-Kore-KR" sz="1400" dirty="0"/>
              <a:t>In the event of a DB failure, MBS provides an authentication-free function and queuing function to provide immediate service and zero service downtime. </a:t>
            </a:r>
          </a:p>
        </p:txBody>
      </p:sp>
    </p:spTree>
    <p:extLst>
      <p:ext uri="{BB962C8B-B14F-4D97-AF65-F5344CB8AC3E}">
        <p14:creationId xmlns:p14="http://schemas.microsoft.com/office/powerpoint/2010/main" val="3291228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2"/>
          <p:cNvSpPr txBox="1">
            <a:spLocks noGrp="1"/>
          </p:cNvSpPr>
          <p:nvPr>
            <p:ph type="body" idx="4294967295"/>
          </p:nvPr>
        </p:nvSpPr>
        <p:spPr>
          <a:xfrm>
            <a:off x="1002771" y="325325"/>
            <a:ext cx="9001125" cy="525463"/>
          </a:xfrm>
          <a:prstGeom prst="rect">
            <a:avLst/>
          </a:prstGeom>
          <a:noFill/>
          <a:ln>
            <a:noFill/>
          </a:ln>
        </p:spPr>
        <p:txBody>
          <a:bodyPr spcFirstLastPara="1" wrap="square" lIns="0" tIns="0" rIns="0" bIns="0" anchor="ctr" anchorCtr="0">
            <a:noAutofit/>
          </a:bodyPr>
          <a:lstStyle/>
          <a:p>
            <a:pPr marL="0" lvl="0" indent="0" algn="l" rtl="0">
              <a:lnSpc>
                <a:spcPct val="120000"/>
              </a:lnSpc>
              <a:spcBef>
                <a:spcPts val="0"/>
              </a:spcBef>
              <a:spcAft>
                <a:spcPts val="0"/>
              </a:spcAft>
              <a:buClr>
                <a:srgbClr val="3A3838"/>
              </a:buClr>
              <a:buSzPts val="1950"/>
              <a:buNone/>
            </a:pPr>
            <a:r>
              <a:rPr lang="en-US" altLang="ko-KR" dirty="0"/>
              <a:t>Required improvements </a:t>
            </a:r>
            <a:endParaRPr lang="en-US" dirty="0"/>
          </a:p>
        </p:txBody>
      </p:sp>
      <p:sp>
        <p:nvSpPr>
          <p:cNvPr id="126" name="Google Shape;126;p12"/>
          <p:cNvSpPr txBox="1">
            <a:spLocks noGrp="1"/>
          </p:cNvSpPr>
          <p:nvPr>
            <p:ph type="body" idx="4294967295"/>
          </p:nvPr>
        </p:nvSpPr>
        <p:spPr>
          <a:xfrm>
            <a:off x="1017605" y="774652"/>
            <a:ext cx="9001125" cy="382587"/>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rgbClr val="3A3838"/>
              </a:buClr>
              <a:buSzPts val="1138"/>
              <a:buNone/>
            </a:pPr>
            <a:r>
              <a:rPr lang="en-US" sz="1300" dirty="0">
                <a:solidFill>
                  <a:srgbClr val="FF0000"/>
                </a:solidFill>
              </a:rPr>
              <a:t>Priority Topic</a:t>
            </a:r>
            <a:endParaRPr sz="1300" dirty="0">
              <a:solidFill>
                <a:srgbClr val="FF0000"/>
              </a:solidFill>
            </a:endParaRPr>
          </a:p>
        </p:txBody>
      </p:sp>
      <p:grpSp>
        <p:nvGrpSpPr>
          <p:cNvPr id="127" name="Google Shape;127;p12"/>
          <p:cNvGrpSpPr/>
          <p:nvPr/>
        </p:nvGrpSpPr>
        <p:grpSpPr>
          <a:xfrm>
            <a:off x="178500" y="1375707"/>
            <a:ext cx="166873" cy="166431"/>
            <a:chOff x="5169024" y="3025005"/>
            <a:chExt cx="318368" cy="317525"/>
          </a:xfrm>
        </p:grpSpPr>
        <p:sp>
          <p:nvSpPr>
            <p:cNvPr id="128" name="Google Shape;128;p12"/>
            <p:cNvSpPr/>
            <p:nvPr/>
          </p:nvSpPr>
          <p:spPr>
            <a:xfrm>
              <a:off x="5169024" y="3025005"/>
              <a:ext cx="144016" cy="144016"/>
            </a:xfrm>
            <a:prstGeom prst="rect">
              <a:avLst/>
            </a:prstGeom>
            <a:solidFill>
              <a:srgbClr val="09715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sp>
          <p:nvSpPr>
            <p:cNvPr id="129" name="Google Shape;129;p12"/>
            <p:cNvSpPr/>
            <p:nvPr/>
          </p:nvSpPr>
          <p:spPr>
            <a:xfrm>
              <a:off x="5343376" y="3198514"/>
              <a:ext cx="144016" cy="144016"/>
            </a:xfrm>
            <a:prstGeom prst="rect">
              <a:avLst/>
            </a:prstGeom>
            <a:solidFill>
              <a:srgbClr val="2E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sp>
          <p:nvSpPr>
            <p:cNvPr id="130" name="Google Shape;130;p12"/>
            <p:cNvSpPr/>
            <p:nvPr/>
          </p:nvSpPr>
          <p:spPr>
            <a:xfrm>
              <a:off x="5343376" y="3025005"/>
              <a:ext cx="144016" cy="144016"/>
            </a:xfrm>
            <a:prstGeom prst="rect">
              <a:avLst/>
            </a:prstGeom>
            <a:solidFill>
              <a:srgbClr val="009A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sp>
          <p:nvSpPr>
            <p:cNvPr id="131" name="Google Shape;131;p12"/>
            <p:cNvSpPr/>
            <p:nvPr/>
          </p:nvSpPr>
          <p:spPr>
            <a:xfrm>
              <a:off x="5169024" y="3198514"/>
              <a:ext cx="144016"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grpSp>
      <p:sp>
        <p:nvSpPr>
          <p:cNvPr id="132" name="Google Shape;132;p12"/>
          <p:cNvSpPr txBox="1"/>
          <p:nvPr/>
        </p:nvSpPr>
        <p:spPr>
          <a:xfrm>
            <a:off x="467271" y="1306682"/>
            <a:ext cx="8986200" cy="469359"/>
          </a:xfrm>
          <a:prstGeom prst="rect">
            <a:avLst/>
          </a:prstGeom>
          <a:noFill/>
          <a:ln>
            <a:noFill/>
          </a:ln>
        </p:spPr>
        <p:txBody>
          <a:bodyPr spcFirstLastPara="1" wrap="square" lIns="0" tIns="0" rIns="0" bIns="0" anchor="t" anchorCtr="0">
            <a:spAutoFit/>
          </a:bodyPr>
          <a:lstStyle/>
          <a:p>
            <a:pPr marL="0" marR="0" lvl="0" indent="0" algn="l" rtl="0">
              <a:spcBef>
                <a:spcPts val="280"/>
              </a:spcBef>
              <a:spcAft>
                <a:spcPts val="0"/>
              </a:spcAft>
              <a:buClr>
                <a:srgbClr val="000000"/>
              </a:buClr>
              <a:buSzPts val="1400"/>
              <a:buFont typeface="Arial"/>
              <a:buNone/>
            </a:pPr>
            <a:r>
              <a:rPr lang="en-US" altLang="ko-Kore-KR" sz="1400" dirty="0"/>
              <a:t>APIGW provides throttling, load balancing, routing, and circuit breaker functions to ensure service high availability and DVP system stability</a:t>
            </a:r>
            <a:endParaRPr lang="en-US" sz="1400" b="0" i="0" u="none" strike="noStrike" cap="none" dirty="0">
              <a:solidFill>
                <a:schemeClr val="tx1"/>
              </a:solidFill>
              <a:latin typeface="Arial"/>
              <a:ea typeface="Arial"/>
              <a:cs typeface="Arial"/>
              <a:sym typeface="Arial"/>
            </a:endParaRPr>
          </a:p>
        </p:txBody>
      </p:sp>
      <p:sp>
        <p:nvSpPr>
          <p:cNvPr id="2" name="TextBox 1">
            <a:extLst>
              <a:ext uri="{FF2B5EF4-FFF2-40B4-BE49-F238E27FC236}">
                <a16:creationId xmlns:a16="http://schemas.microsoft.com/office/drawing/2014/main" id="{6BD450DD-E6F8-FEDB-CA2C-692274D719DF}"/>
              </a:ext>
            </a:extLst>
          </p:cNvPr>
          <p:cNvSpPr txBox="1"/>
          <p:nvPr/>
        </p:nvSpPr>
        <p:spPr>
          <a:xfrm>
            <a:off x="308938" y="458382"/>
            <a:ext cx="594025" cy="615553"/>
          </a:xfrm>
          <a:prstGeom prst="rect">
            <a:avLst/>
          </a:prstGeom>
          <a:noFill/>
        </p:spPr>
        <p:txBody>
          <a:bodyPr wrap="square" lIns="0" tIns="0" rIns="0" bIns="0" rtlCol="0" anchor="ctr" anchorCtr="0">
            <a:spAutoFit/>
          </a:bodyPr>
          <a:lstStyle>
            <a:defPPr>
              <a:defRPr lang="en-US"/>
            </a:defPPr>
            <a:lvl1pPr algn="ctr">
              <a:defRPr sz="3600">
                <a:ln>
                  <a:solidFill>
                    <a:schemeClr val="bg1">
                      <a:alpha val="0"/>
                    </a:schemeClr>
                  </a:solidFill>
                </a:ln>
                <a:solidFill>
                  <a:schemeClr val="bg1"/>
                </a:solidFill>
                <a:latin typeface="KoPub바탕체 Light" panose="00000300000000000000" pitchFamily="2" charset="-127"/>
                <a:ea typeface="KoPub바탕체 Light" panose="00000300000000000000" pitchFamily="2" charset="-127"/>
              </a:defRPr>
            </a:lvl1pPr>
          </a:lstStyle>
          <a:p>
            <a:r>
              <a:rPr lang="en-US" altLang="ko-KR" sz="4000" dirty="0">
                <a:latin typeface="G마켓 산스 TTF Medium" panose="02000000000000000000" pitchFamily="2" charset="-127"/>
                <a:ea typeface="G마켓 산스 TTF Medium" panose="02000000000000000000" pitchFamily="2" charset="-127"/>
              </a:rPr>
              <a:t>2</a:t>
            </a:r>
            <a:endParaRPr lang="ko-KR" altLang="en-US" sz="4000" dirty="0">
              <a:latin typeface="G마켓 산스 TTF Medium" panose="02000000000000000000" pitchFamily="2" charset="-127"/>
              <a:ea typeface="G마켓 산스 TTF Medium" panose="02000000000000000000" pitchFamily="2" charset="-127"/>
            </a:endParaRPr>
          </a:p>
        </p:txBody>
      </p:sp>
      <p:sp>
        <p:nvSpPr>
          <p:cNvPr id="4" name="TextBox 3">
            <a:extLst>
              <a:ext uri="{FF2B5EF4-FFF2-40B4-BE49-F238E27FC236}">
                <a16:creationId xmlns:a16="http://schemas.microsoft.com/office/drawing/2014/main" id="{5BAB758A-91E4-44D9-07DD-DDB0C8434F94}"/>
              </a:ext>
            </a:extLst>
          </p:cNvPr>
          <p:cNvSpPr txBox="1"/>
          <p:nvPr/>
        </p:nvSpPr>
        <p:spPr>
          <a:xfrm>
            <a:off x="454303" y="2536492"/>
            <a:ext cx="8714201" cy="2092881"/>
          </a:xfrm>
          <a:prstGeom prst="rect">
            <a:avLst/>
          </a:prstGeom>
          <a:noFill/>
        </p:spPr>
        <p:txBody>
          <a:bodyPr wrap="square">
            <a:spAutoFit/>
          </a:bodyPr>
          <a:lstStyle/>
          <a:p>
            <a:r>
              <a:rPr lang="en" altLang="ko-KR" b="1" dirty="0">
                <a:solidFill>
                  <a:srgbClr val="FF0000"/>
                </a:solidFill>
                <a:latin typeface="Helvetica Neue" panose="02000503000000020004" pitchFamily="2" charset="0"/>
              </a:rPr>
              <a:t>Designed for increased availability</a:t>
            </a:r>
            <a:endParaRPr lang="ko-KR" altLang="en-US" b="1" dirty="0">
              <a:solidFill>
                <a:srgbClr val="FF0000"/>
              </a:solidFill>
              <a:latin typeface="Helvetica Neue" panose="02000503000000020004" pitchFamily="2" charset="0"/>
            </a:endParaRPr>
          </a:p>
          <a:p>
            <a:br>
              <a:rPr lang="en" altLang="ko-KR" sz="1400" dirty="0"/>
            </a:br>
            <a:r>
              <a:rPr lang="en" altLang="ko-KR" sz="1100" b="1" dirty="0">
                <a:latin typeface="Helvetica Neue" panose="02000503000000020004" pitchFamily="2" charset="0"/>
              </a:rPr>
              <a:t>Multiple Availability Zone Deployments</a:t>
            </a:r>
            <a:endParaRPr lang="en-US" altLang="ko-KR" sz="1100" b="1" dirty="0">
              <a:latin typeface="Helvetica Neue" panose="02000503000000020004" pitchFamily="2" charset="0"/>
            </a:endParaRPr>
          </a:p>
          <a:p>
            <a:r>
              <a:rPr lang="en" altLang="ko-KR" sz="1100" dirty="0">
                <a:latin typeface="Pretendard"/>
              </a:rPr>
              <a:t>API Gateway can be deployed across multiple Availability Zones to support automatic failover between Availability Zones (AZs). This ensures that if one Availability Zone fails, you can automatically switch to another Availability Zone to provide uninterrupted service.</a:t>
            </a:r>
          </a:p>
          <a:p>
            <a:r>
              <a:rPr lang="en-US" altLang="ko-KR" sz="1100" b="1" dirty="0">
                <a:effectLst/>
                <a:latin typeface="Helvetica Neue" panose="02000503000000020004" pitchFamily="2" charset="0"/>
              </a:rPr>
              <a:t>Load balancing</a:t>
            </a:r>
            <a:endParaRPr lang="en-US" altLang="ko-KR" sz="1100" dirty="0">
              <a:effectLst/>
              <a:latin typeface="Helvetica Neue" panose="02000503000000020004" pitchFamily="2" charset="0"/>
            </a:endParaRPr>
          </a:p>
          <a:p>
            <a:pPr algn="l"/>
            <a:r>
              <a:rPr lang="en" altLang="ko-KR" sz="1100" dirty="0">
                <a:latin typeface="Pretendard"/>
              </a:rPr>
              <a:t>we can use a load balancer to evenly distribute traffic across multiple API Gateway instances. This helps prevent overload of individual API Gateway instances and increases the availability of the entire system.</a:t>
            </a:r>
          </a:p>
          <a:p>
            <a:pPr algn="l"/>
            <a:r>
              <a:rPr lang="en" altLang="ko-KR" sz="1100" b="1" dirty="0">
                <a:latin typeface="Helvetica Neue" panose="02000503000000020004" pitchFamily="2" charset="0"/>
              </a:rPr>
              <a:t>Kubernetes-based architecture design</a:t>
            </a:r>
          </a:p>
          <a:p>
            <a:pPr algn="l"/>
            <a:r>
              <a:rPr lang="en" altLang="ko-KR" sz="1100" dirty="0">
                <a:latin typeface="Pretendard"/>
              </a:rPr>
              <a:t>we can deploy API Gateway using Kubernetes, a container orchestration platform. Kubernetes can improve the availability and scalability of your API gateway by providing features such as auto-scaling, self-healing, and load balancing.</a:t>
            </a:r>
            <a:endParaRPr lang="en-US" altLang="ko-KR" sz="1100" dirty="0">
              <a:latin typeface="Pretendard"/>
            </a:endParaRPr>
          </a:p>
        </p:txBody>
      </p:sp>
      <p:pic>
        <p:nvPicPr>
          <p:cNvPr id="75" name="그림 74">
            <a:extLst>
              <a:ext uri="{FF2B5EF4-FFF2-40B4-BE49-F238E27FC236}">
                <a16:creationId xmlns:a16="http://schemas.microsoft.com/office/drawing/2014/main" id="{6B6C6934-5E03-E5F6-8AD8-09CC457C278E}"/>
              </a:ext>
            </a:extLst>
          </p:cNvPr>
          <p:cNvPicPr>
            <a:picLocks noChangeAspect="1"/>
          </p:cNvPicPr>
          <p:nvPr/>
        </p:nvPicPr>
        <p:blipFill>
          <a:blip r:embed="rId3"/>
          <a:stretch>
            <a:fillRect/>
          </a:stretch>
        </p:blipFill>
        <p:spPr>
          <a:xfrm>
            <a:off x="1180053" y="4611802"/>
            <a:ext cx="7262700" cy="1879032"/>
          </a:xfrm>
          <a:prstGeom prst="rect">
            <a:avLst/>
          </a:prstGeom>
        </p:spPr>
      </p:pic>
    </p:spTree>
    <p:extLst>
      <p:ext uri="{BB962C8B-B14F-4D97-AF65-F5344CB8AC3E}">
        <p14:creationId xmlns:p14="http://schemas.microsoft.com/office/powerpoint/2010/main" val="1108706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2"/>
          <p:cNvSpPr txBox="1">
            <a:spLocks noGrp="1"/>
          </p:cNvSpPr>
          <p:nvPr>
            <p:ph type="body" idx="4294967295"/>
          </p:nvPr>
        </p:nvSpPr>
        <p:spPr>
          <a:xfrm>
            <a:off x="1002771" y="325325"/>
            <a:ext cx="9001125" cy="525463"/>
          </a:xfrm>
          <a:prstGeom prst="rect">
            <a:avLst/>
          </a:prstGeom>
          <a:noFill/>
          <a:ln>
            <a:noFill/>
          </a:ln>
        </p:spPr>
        <p:txBody>
          <a:bodyPr spcFirstLastPara="1" wrap="square" lIns="0" tIns="0" rIns="0" bIns="0" anchor="ctr" anchorCtr="0">
            <a:noAutofit/>
          </a:bodyPr>
          <a:lstStyle/>
          <a:p>
            <a:pPr marL="0" lvl="0" indent="0" algn="l" rtl="0">
              <a:lnSpc>
                <a:spcPct val="120000"/>
              </a:lnSpc>
              <a:spcBef>
                <a:spcPts val="0"/>
              </a:spcBef>
              <a:spcAft>
                <a:spcPts val="0"/>
              </a:spcAft>
              <a:buClr>
                <a:srgbClr val="3A3838"/>
              </a:buClr>
              <a:buSzPts val="1950"/>
              <a:buNone/>
            </a:pPr>
            <a:r>
              <a:rPr lang="en-US" altLang="ko-KR" dirty="0"/>
              <a:t>Required improvements </a:t>
            </a:r>
            <a:endParaRPr lang="en-US" dirty="0"/>
          </a:p>
        </p:txBody>
      </p:sp>
      <p:sp>
        <p:nvSpPr>
          <p:cNvPr id="126" name="Google Shape;126;p12"/>
          <p:cNvSpPr txBox="1">
            <a:spLocks noGrp="1"/>
          </p:cNvSpPr>
          <p:nvPr>
            <p:ph type="body" idx="4294967295"/>
          </p:nvPr>
        </p:nvSpPr>
        <p:spPr>
          <a:xfrm>
            <a:off x="1017605" y="774652"/>
            <a:ext cx="9001125" cy="382587"/>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rgbClr val="3A3838"/>
              </a:buClr>
              <a:buSzPts val="1138"/>
              <a:buNone/>
            </a:pPr>
            <a:r>
              <a:rPr lang="en-US" sz="1300" dirty="0">
                <a:solidFill>
                  <a:srgbClr val="FF0000"/>
                </a:solidFill>
              </a:rPr>
              <a:t>Priority Topic</a:t>
            </a:r>
            <a:endParaRPr sz="1300" dirty="0">
              <a:solidFill>
                <a:srgbClr val="FF0000"/>
              </a:solidFill>
            </a:endParaRPr>
          </a:p>
        </p:txBody>
      </p:sp>
      <p:grpSp>
        <p:nvGrpSpPr>
          <p:cNvPr id="127" name="Google Shape;127;p12"/>
          <p:cNvGrpSpPr/>
          <p:nvPr/>
        </p:nvGrpSpPr>
        <p:grpSpPr>
          <a:xfrm>
            <a:off x="178500" y="1375707"/>
            <a:ext cx="166873" cy="166431"/>
            <a:chOff x="5169024" y="3025005"/>
            <a:chExt cx="318368" cy="317525"/>
          </a:xfrm>
        </p:grpSpPr>
        <p:sp>
          <p:nvSpPr>
            <p:cNvPr id="128" name="Google Shape;128;p12"/>
            <p:cNvSpPr/>
            <p:nvPr/>
          </p:nvSpPr>
          <p:spPr>
            <a:xfrm>
              <a:off x="5169024" y="3025005"/>
              <a:ext cx="144016" cy="144016"/>
            </a:xfrm>
            <a:prstGeom prst="rect">
              <a:avLst/>
            </a:prstGeom>
            <a:solidFill>
              <a:srgbClr val="09715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sp>
          <p:nvSpPr>
            <p:cNvPr id="129" name="Google Shape;129;p12"/>
            <p:cNvSpPr/>
            <p:nvPr/>
          </p:nvSpPr>
          <p:spPr>
            <a:xfrm>
              <a:off x="5343376" y="3198514"/>
              <a:ext cx="144016" cy="144016"/>
            </a:xfrm>
            <a:prstGeom prst="rect">
              <a:avLst/>
            </a:prstGeom>
            <a:solidFill>
              <a:srgbClr val="2E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sp>
          <p:nvSpPr>
            <p:cNvPr id="130" name="Google Shape;130;p12"/>
            <p:cNvSpPr/>
            <p:nvPr/>
          </p:nvSpPr>
          <p:spPr>
            <a:xfrm>
              <a:off x="5343376" y="3025005"/>
              <a:ext cx="144016" cy="144016"/>
            </a:xfrm>
            <a:prstGeom prst="rect">
              <a:avLst/>
            </a:prstGeom>
            <a:solidFill>
              <a:srgbClr val="009A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sp>
          <p:nvSpPr>
            <p:cNvPr id="131" name="Google Shape;131;p12"/>
            <p:cNvSpPr/>
            <p:nvPr/>
          </p:nvSpPr>
          <p:spPr>
            <a:xfrm>
              <a:off x="5169024" y="3198514"/>
              <a:ext cx="144016"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62"/>
                <a:buFont typeface="Arial"/>
                <a:buNone/>
              </a:pPr>
              <a:endParaRPr sz="1662" b="0" i="0" u="none" strike="noStrike" cap="none">
                <a:solidFill>
                  <a:schemeClr val="lt1"/>
                </a:solidFill>
                <a:latin typeface="Noto Sans KR"/>
                <a:ea typeface="Noto Sans KR"/>
                <a:cs typeface="Noto Sans KR"/>
                <a:sym typeface="Noto Sans KR"/>
              </a:endParaRPr>
            </a:p>
          </p:txBody>
        </p:sp>
      </p:grpSp>
      <p:sp>
        <p:nvSpPr>
          <p:cNvPr id="132" name="Google Shape;132;p12"/>
          <p:cNvSpPr txBox="1"/>
          <p:nvPr/>
        </p:nvSpPr>
        <p:spPr>
          <a:xfrm>
            <a:off x="467271" y="1306682"/>
            <a:ext cx="8986200" cy="469359"/>
          </a:xfrm>
          <a:prstGeom prst="rect">
            <a:avLst/>
          </a:prstGeom>
          <a:noFill/>
          <a:ln>
            <a:noFill/>
          </a:ln>
        </p:spPr>
        <p:txBody>
          <a:bodyPr spcFirstLastPara="1" wrap="square" lIns="0" tIns="0" rIns="0" bIns="0" anchor="t" anchorCtr="0">
            <a:spAutoFit/>
          </a:bodyPr>
          <a:lstStyle/>
          <a:p>
            <a:pPr marL="0" marR="0" lvl="0" indent="0" algn="l" rtl="0">
              <a:spcBef>
                <a:spcPts val="280"/>
              </a:spcBef>
              <a:spcAft>
                <a:spcPts val="0"/>
              </a:spcAft>
              <a:buClr>
                <a:srgbClr val="000000"/>
              </a:buClr>
              <a:buSzPts val="1400"/>
              <a:buFont typeface="Arial"/>
              <a:buNone/>
            </a:pPr>
            <a:r>
              <a:rPr lang="en" altLang="ko-Kore-KR"/>
              <a:t>Circuit break and throttling functions are provided through APIGW to prevent the spread of failures and provide fault tolerance.</a:t>
            </a:r>
            <a:endParaRPr lang="en-US" altLang="ko-Kore-KR" sz="1400" i="0" u="none" strike="noStrike" cap="none" dirty="0">
              <a:solidFill>
                <a:schemeClr val="tx1"/>
              </a:solidFill>
              <a:latin typeface="Arial"/>
              <a:ea typeface="Arial"/>
              <a:cs typeface="Arial"/>
              <a:sym typeface="Arial"/>
            </a:endParaRPr>
          </a:p>
        </p:txBody>
      </p:sp>
      <p:sp>
        <p:nvSpPr>
          <p:cNvPr id="2" name="TextBox 1">
            <a:extLst>
              <a:ext uri="{FF2B5EF4-FFF2-40B4-BE49-F238E27FC236}">
                <a16:creationId xmlns:a16="http://schemas.microsoft.com/office/drawing/2014/main" id="{6BD450DD-E6F8-FEDB-CA2C-692274D719DF}"/>
              </a:ext>
            </a:extLst>
          </p:cNvPr>
          <p:cNvSpPr txBox="1"/>
          <p:nvPr/>
        </p:nvSpPr>
        <p:spPr>
          <a:xfrm>
            <a:off x="308938" y="458382"/>
            <a:ext cx="594025" cy="615553"/>
          </a:xfrm>
          <a:prstGeom prst="rect">
            <a:avLst/>
          </a:prstGeom>
          <a:noFill/>
        </p:spPr>
        <p:txBody>
          <a:bodyPr wrap="square" lIns="0" tIns="0" rIns="0" bIns="0" rtlCol="0" anchor="ctr" anchorCtr="0">
            <a:spAutoFit/>
          </a:bodyPr>
          <a:lstStyle>
            <a:defPPr>
              <a:defRPr lang="en-US"/>
            </a:defPPr>
            <a:lvl1pPr algn="ctr">
              <a:defRPr sz="3600">
                <a:ln>
                  <a:solidFill>
                    <a:schemeClr val="bg1">
                      <a:alpha val="0"/>
                    </a:schemeClr>
                  </a:solidFill>
                </a:ln>
                <a:solidFill>
                  <a:schemeClr val="bg1"/>
                </a:solidFill>
                <a:latin typeface="KoPub바탕체 Light" panose="00000300000000000000" pitchFamily="2" charset="-127"/>
                <a:ea typeface="KoPub바탕체 Light" panose="00000300000000000000" pitchFamily="2" charset="-127"/>
              </a:defRPr>
            </a:lvl1pPr>
          </a:lstStyle>
          <a:p>
            <a:r>
              <a:rPr lang="en-US" altLang="ko-KR" sz="4000" dirty="0">
                <a:latin typeface="G마켓 산스 TTF Medium" panose="02000000000000000000" pitchFamily="2" charset="-127"/>
                <a:ea typeface="G마켓 산스 TTF Medium" panose="02000000000000000000" pitchFamily="2" charset="-127"/>
              </a:rPr>
              <a:t>2</a:t>
            </a:r>
            <a:endParaRPr lang="ko-KR" altLang="en-US" sz="4000" dirty="0">
              <a:latin typeface="G마켓 산스 TTF Medium" panose="02000000000000000000" pitchFamily="2" charset="-127"/>
              <a:ea typeface="G마켓 산스 TTF Medium" panose="02000000000000000000" pitchFamily="2" charset="-127"/>
            </a:endParaRPr>
          </a:p>
        </p:txBody>
      </p:sp>
      <p:cxnSp>
        <p:nvCxnSpPr>
          <p:cNvPr id="5" name="직선 화살표 연결선 4">
            <a:extLst>
              <a:ext uri="{FF2B5EF4-FFF2-40B4-BE49-F238E27FC236}">
                <a16:creationId xmlns:a16="http://schemas.microsoft.com/office/drawing/2014/main" id="{3DBC5A0F-ED8D-AFE6-4C12-149090BE3DA7}"/>
              </a:ext>
            </a:extLst>
          </p:cNvPr>
          <p:cNvCxnSpPr/>
          <p:nvPr/>
        </p:nvCxnSpPr>
        <p:spPr>
          <a:xfrm flipH="1">
            <a:off x="5138275" y="4550360"/>
            <a:ext cx="3750834" cy="0"/>
          </a:xfrm>
          <a:prstGeom prst="straightConnector1">
            <a:avLst/>
          </a:prstGeom>
          <a:ln w="38100">
            <a:solidFill>
              <a:srgbClr val="326051"/>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6" name="직선 화살표 연결선 5">
            <a:extLst>
              <a:ext uri="{FF2B5EF4-FFF2-40B4-BE49-F238E27FC236}">
                <a16:creationId xmlns:a16="http://schemas.microsoft.com/office/drawing/2014/main" id="{81BFA978-6A9B-831C-8AFC-E9BFABE2ECA6}"/>
              </a:ext>
            </a:extLst>
          </p:cNvPr>
          <p:cNvCxnSpPr/>
          <p:nvPr/>
        </p:nvCxnSpPr>
        <p:spPr>
          <a:xfrm flipH="1">
            <a:off x="5138275" y="4859697"/>
            <a:ext cx="3750834" cy="0"/>
          </a:xfrm>
          <a:prstGeom prst="straightConnector1">
            <a:avLst/>
          </a:prstGeom>
          <a:ln w="38100">
            <a:solidFill>
              <a:srgbClr val="326051"/>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C2D7871C-F275-87C7-853D-13D69E856174}"/>
              </a:ext>
            </a:extLst>
          </p:cNvPr>
          <p:cNvCxnSpPr/>
          <p:nvPr/>
        </p:nvCxnSpPr>
        <p:spPr>
          <a:xfrm flipH="1">
            <a:off x="5138275" y="5169034"/>
            <a:ext cx="3528584" cy="0"/>
          </a:xfrm>
          <a:prstGeom prst="straightConnector1">
            <a:avLst/>
          </a:prstGeom>
          <a:ln w="38100">
            <a:solidFill>
              <a:srgbClr val="E95412"/>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4475F968-80C0-0F37-9F58-990718CE6F6C}"/>
              </a:ext>
            </a:extLst>
          </p:cNvPr>
          <p:cNvCxnSpPr/>
          <p:nvPr/>
        </p:nvCxnSpPr>
        <p:spPr>
          <a:xfrm flipH="1">
            <a:off x="5138275" y="5787707"/>
            <a:ext cx="3750834" cy="0"/>
          </a:xfrm>
          <a:prstGeom prst="straightConnector1">
            <a:avLst/>
          </a:prstGeom>
          <a:ln w="38100">
            <a:solidFill>
              <a:srgbClr val="326051"/>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BFCE6096-7B60-1C6A-E30F-E940175FC589}"/>
              </a:ext>
            </a:extLst>
          </p:cNvPr>
          <p:cNvSpPr/>
          <p:nvPr/>
        </p:nvSpPr>
        <p:spPr>
          <a:xfrm>
            <a:off x="8886311" y="4424360"/>
            <a:ext cx="756000" cy="252000"/>
          </a:xfrm>
          <a:prstGeom prst="rect">
            <a:avLst/>
          </a:prstGeom>
          <a:solidFill>
            <a:srgbClr val="FFFFFF"/>
          </a:solidFill>
          <a:ln w="6350" cap="flat" cmpd="sng" algn="ctr">
            <a:solidFill>
              <a:srgbClr val="326051"/>
            </a:solidFill>
            <a:prstDash val="solid"/>
            <a:miter lim="800000"/>
          </a:ln>
          <a:effectLst>
            <a:outerShdw dist="25400" dir="5400000" algn="t" rotWithShape="0">
              <a:prstClr val="black">
                <a:alpha val="10000"/>
              </a:prstClr>
            </a:outerShdw>
          </a:effectLst>
        </p:spPr>
        <p:txBody>
          <a:bodyPr wrap="none" lIns="72000" tIns="36000" rIns="72000" bIns="36000" rtlCol="0" anchor="ctr">
            <a:scene3d>
              <a:camera prst="orthographicFront"/>
              <a:lightRig rig="threePt" dir="t"/>
            </a:scene3d>
            <a:sp3d>
              <a:bevelT w="0" h="0"/>
              <a:bevelB w="0" h="0"/>
            </a:sp3d>
          </a:bodyPr>
          <a:lstStyle/>
          <a:p>
            <a:pPr latinLnBrk="0">
              <a:buClr>
                <a:srgbClr val="969696"/>
              </a:buClr>
            </a:pPr>
            <a:r>
              <a:rPr lang="en-US" altLang="ko-KR" sz="1000" dirty="0">
                <a:ln>
                  <a:solidFill>
                    <a:srgbClr val="8DA7C1">
                      <a:alpha val="0"/>
                    </a:srgbClr>
                  </a:solidFill>
                </a:ln>
                <a:solidFill>
                  <a:schemeClr val="tx1">
                    <a:lumMod val="75000"/>
                    <a:lumOff val="25000"/>
                  </a:schemeClr>
                </a:solidFill>
                <a:latin typeface="+mj-lt"/>
                <a:ea typeface="KoPub돋움체 Medium" pitchFamily="18" charset="-127"/>
              </a:rPr>
              <a:t>service</a:t>
            </a:r>
            <a:r>
              <a:rPr lang="ko-KR" altLang="en-US" sz="1000" dirty="0">
                <a:ln>
                  <a:solidFill>
                    <a:srgbClr val="8DA7C1">
                      <a:alpha val="0"/>
                    </a:srgbClr>
                  </a:solidFill>
                </a:ln>
                <a:solidFill>
                  <a:schemeClr val="tx1">
                    <a:lumMod val="75000"/>
                    <a:lumOff val="25000"/>
                  </a:schemeClr>
                </a:solidFill>
                <a:latin typeface="+mj-lt"/>
                <a:ea typeface="KoPub돋움체 Medium" pitchFamily="18" charset="-127"/>
              </a:rPr>
              <a:t> </a:t>
            </a:r>
            <a:r>
              <a:rPr lang="en-US" altLang="ko-KR" sz="1000" dirty="0">
                <a:ln>
                  <a:solidFill>
                    <a:srgbClr val="8DA7C1">
                      <a:alpha val="0"/>
                    </a:srgbClr>
                  </a:solidFill>
                </a:ln>
                <a:solidFill>
                  <a:schemeClr val="tx1">
                    <a:lumMod val="75000"/>
                    <a:lumOff val="25000"/>
                  </a:schemeClr>
                </a:solidFill>
                <a:latin typeface="+mj-lt"/>
                <a:ea typeface="KoPub돋움체 Medium" pitchFamily="18" charset="-127"/>
              </a:rPr>
              <a:t>#1</a:t>
            </a:r>
            <a:endParaRPr lang="ko-KR" altLang="en-US" sz="1000" dirty="0">
              <a:ln>
                <a:solidFill>
                  <a:srgbClr val="8DA7C1">
                    <a:alpha val="0"/>
                  </a:srgbClr>
                </a:solidFill>
              </a:ln>
              <a:solidFill>
                <a:schemeClr val="tx1">
                  <a:lumMod val="75000"/>
                  <a:lumOff val="25000"/>
                </a:schemeClr>
              </a:solidFill>
              <a:latin typeface="+mj-lt"/>
              <a:ea typeface="KoPub돋움체 Medium" pitchFamily="18" charset="-127"/>
            </a:endParaRPr>
          </a:p>
        </p:txBody>
      </p:sp>
      <p:sp>
        <p:nvSpPr>
          <p:cNvPr id="16" name="직사각형 15">
            <a:extLst>
              <a:ext uri="{FF2B5EF4-FFF2-40B4-BE49-F238E27FC236}">
                <a16:creationId xmlns:a16="http://schemas.microsoft.com/office/drawing/2014/main" id="{0A30A004-9C45-A096-E8FF-2F1B459D2C53}"/>
              </a:ext>
            </a:extLst>
          </p:cNvPr>
          <p:cNvSpPr/>
          <p:nvPr/>
        </p:nvSpPr>
        <p:spPr>
          <a:xfrm>
            <a:off x="8886311" y="2359159"/>
            <a:ext cx="756000" cy="1751149"/>
          </a:xfrm>
          <a:prstGeom prst="rect">
            <a:avLst/>
          </a:prstGeom>
          <a:solidFill>
            <a:srgbClr val="FFFFFF"/>
          </a:solidFill>
          <a:ln w="6350" cap="flat" cmpd="sng" algn="ctr">
            <a:solidFill>
              <a:srgbClr val="326051"/>
            </a:solidFill>
            <a:prstDash val="solid"/>
            <a:miter lim="800000"/>
          </a:ln>
          <a:effectLst>
            <a:outerShdw dist="25400" dir="5400000" algn="t" rotWithShape="0">
              <a:prstClr val="black">
                <a:alpha val="10000"/>
              </a:prstClr>
            </a:outerShdw>
          </a:effectLst>
        </p:spPr>
        <p:txBody>
          <a:bodyPr wrap="none" lIns="72000" tIns="36000" rIns="72000" bIns="36000" rtlCol="0" anchor="ctr">
            <a:scene3d>
              <a:camera prst="orthographicFront"/>
              <a:lightRig rig="threePt" dir="t"/>
            </a:scene3d>
            <a:sp3d>
              <a:bevelT w="0" h="0"/>
              <a:bevelB w="0" h="0"/>
            </a:sp3d>
          </a:bodyPr>
          <a:lstStyle/>
          <a:p>
            <a:pPr algn="ctr" latinLnBrk="0">
              <a:buClr>
                <a:srgbClr val="969696"/>
              </a:buClr>
            </a:pPr>
            <a:r>
              <a:rPr lang="en-US" altLang="ko-KR" sz="1000" dirty="0">
                <a:ln>
                  <a:solidFill>
                    <a:srgbClr val="8DA7C1">
                      <a:alpha val="0"/>
                    </a:srgbClr>
                  </a:solidFill>
                </a:ln>
                <a:solidFill>
                  <a:schemeClr val="tx1">
                    <a:lumMod val="75000"/>
                    <a:lumOff val="25000"/>
                  </a:schemeClr>
                </a:solidFill>
                <a:latin typeface="+mj-lt"/>
                <a:ea typeface="KoPub돋움체 Medium" pitchFamily="18" charset="-127"/>
              </a:rPr>
              <a:t>Service</a:t>
            </a:r>
            <a:endParaRPr lang="ko-KR" altLang="en-US" sz="1000" dirty="0">
              <a:ln>
                <a:solidFill>
                  <a:srgbClr val="8DA7C1">
                    <a:alpha val="0"/>
                  </a:srgbClr>
                </a:solidFill>
              </a:ln>
              <a:solidFill>
                <a:schemeClr val="tx1">
                  <a:lumMod val="75000"/>
                  <a:lumOff val="25000"/>
                </a:schemeClr>
              </a:solidFill>
              <a:latin typeface="+mj-lt"/>
              <a:ea typeface="KoPub돋움체 Medium" pitchFamily="18" charset="-127"/>
            </a:endParaRPr>
          </a:p>
        </p:txBody>
      </p:sp>
      <p:sp>
        <p:nvSpPr>
          <p:cNvPr id="18" name="왼쪽/오른쪽 화살표 11">
            <a:extLst>
              <a:ext uri="{FF2B5EF4-FFF2-40B4-BE49-F238E27FC236}">
                <a16:creationId xmlns:a16="http://schemas.microsoft.com/office/drawing/2014/main" id="{159324B1-5D77-B7A7-6067-D67A6240C1D0}"/>
              </a:ext>
            </a:extLst>
          </p:cNvPr>
          <p:cNvSpPr/>
          <p:nvPr/>
        </p:nvSpPr>
        <p:spPr bwMode="auto">
          <a:xfrm>
            <a:off x="5157858" y="3166510"/>
            <a:ext cx="795187" cy="243388"/>
          </a:xfrm>
          <a:prstGeom prst="leftRightArrow">
            <a:avLst>
              <a:gd name="adj1" fmla="val 55631"/>
              <a:gd name="adj2" fmla="val 48502"/>
            </a:avLst>
          </a:prstGeom>
          <a:solidFill>
            <a:srgbClr val="C0DED4"/>
          </a:solidFill>
          <a:ln>
            <a:noFill/>
          </a:ln>
        </p:spPr>
        <p:txBody>
          <a:bodyPr vert="horz" wrap="square" lIns="91440" tIns="45720" rIns="91440" bIns="45720" numCol="1" anchor="t" anchorCtr="0" compatLnSpc="1">
            <a:prstTxWarp prst="textNoShape">
              <a:avLst/>
            </a:prstTxWarp>
          </a:bodyPr>
          <a:lstStyle/>
          <a:p>
            <a:pPr latinLnBrk="0"/>
            <a:endParaRPr lang="ko-KR" altLang="en-US" dirty="0">
              <a:latin typeface="+mj-lt"/>
            </a:endParaRPr>
          </a:p>
        </p:txBody>
      </p:sp>
      <p:sp>
        <p:nvSpPr>
          <p:cNvPr id="53" name="AutoShape 8">
            <a:extLst>
              <a:ext uri="{FF2B5EF4-FFF2-40B4-BE49-F238E27FC236}">
                <a16:creationId xmlns:a16="http://schemas.microsoft.com/office/drawing/2014/main" id="{7DEB1640-A959-ED44-CA7E-42F56BCED6F7}"/>
              </a:ext>
            </a:extLst>
          </p:cNvPr>
          <p:cNvSpPr>
            <a:spLocks noChangeArrowheads="1"/>
          </p:cNvSpPr>
          <p:nvPr/>
        </p:nvSpPr>
        <p:spPr bwMode="auto">
          <a:xfrm>
            <a:off x="4313074" y="2276332"/>
            <a:ext cx="828000" cy="3637376"/>
          </a:xfrm>
          <a:prstGeom prst="rect">
            <a:avLst/>
          </a:prstGeom>
          <a:solidFill>
            <a:schemeClr val="bg1"/>
          </a:solidFill>
          <a:ln w="6350" cap="flat" cmpd="sng" algn="ctr">
            <a:solidFill>
              <a:schemeClr val="bg1">
                <a:lumMod val="75000"/>
              </a:schemeClr>
            </a:solidFill>
            <a:prstDash val="solid"/>
          </a:ln>
          <a:effectLst/>
        </p:spPr>
        <p:txBody>
          <a:bodyPr lIns="0" tIns="0" rIns="0" bIns="0" rtlCol="0" anchor="ctr"/>
          <a:lstStyle/>
          <a:p>
            <a:pPr indent="-180975" algn="ctr" fontAlgn="base" latinLnBrk="0">
              <a:spcAft>
                <a:spcPts val="240"/>
              </a:spcAft>
            </a:pPr>
            <a:endParaRPr lang="ko-KR" altLang="ko-KR" sz="900" dirty="0">
              <a:ln>
                <a:solidFill>
                  <a:schemeClr val="bg1">
                    <a:lumMod val="65000"/>
                    <a:alpha val="0"/>
                  </a:schemeClr>
                </a:solidFill>
              </a:ln>
              <a:solidFill>
                <a:prstClr val="black">
                  <a:lumMod val="75000"/>
                  <a:lumOff val="25000"/>
                </a:prstClr>
              </a:solidFill>
              <a:latin typeface="+mj-lt"/>
              <a:ea typeface="KoPub돋움체 Medium" pitchFamily="18" charset="-127"/>
            </a:endParaRPr>
          </a:p>
        </p:txBody>
      </p:sp>
      <p:grpSp>
        <p:nvGrpSpPr>
          <p:cNvPr id="54" name="그룹 53">
            <a:extLst>
              <a:ext uri="{FF2B5EF4-FFF2-40B4-BE49-F238E27FC236}">
                <a16:creationId xmlns:a16="http://schemas.microsoft.com/office/drawing/2014/main" id="{D3088C83-992F-AE37-7953-AC1A1C291003}"/>
              </a:ext>
            </a:extLst>
          </p:cNvPr>
          <p:cNvGrpSpPr/>
          <p:nvPr/>
        </p:nvGrpSpPr>
        <p:grpSpPr>
          <a:xfrm>
            <a:off x="4313074" y="2024333"/>
            <a:ext cx="828000" cy="252000"/>
            <a:chOff x="414338" y="3552823"/>
            <a:chExt cx="828000" cy="252000"/>
          </a:xfrm>
        </p:grpSpPr>
        <p:sp>
          <p:nvSpPr>
            <p:cNvPr id="55" name="양쪽 모서리가 둥근 사각형 54">
              <a:extLst>
                <a:ext uri="{FF2B5EF4-FFF2-40B4-BE49-F238E27FC236}">
                  <a16:creationId xmlns:a16="http://schemas.microsoft.com/office/drawing/2014/main" id="{9E93BDE7-502C-A255-5BDB-A3D401428273}"/>
                </a:ext>
              </a:extLst>
            </p:cNvPr>
            <p:cNvSpPr/>
            <p:nvPr/>
          </p:nvSpPr>
          <p:spPr>
            <a:xfrm>
              <a:off x="414338" y="3552823"/>
              <a:ext cx="828000" cy="252000"/>
            </a:xfrm>
            <a:prstGeom prst="round2SameRect">
              <a:avLst/>
            </a:prstGeom>
            <a:solidFill>
              <a:srgbClr val="D9952A"/>
            </a:solidFill>
            <a:ln>
              <a:noFill/>
            </a:ln>
          </p:spPr>
          <p:txBody>
            <a:bodyPr vert="horz" wrap="square" lIns="91440" tIns="45720" rIns="91440" bIns="45720" numCol="1" anchor="t" anchorCtr="0" compatLnSpc="1">
              <a:prstTxWarp prst="textNoShape">
                <a:avLst/>
              </a:prstTxWarp>
            </a:bodyPr>
            <a:lstStyle/>
            <a:p>
              <a:pPr algn="ctr" latinLnBrk="0">
                <a:tabLst>
                  <a:tab pos="973108" algn="l"/>
                  <a:tab pos="7784860" algn="r"/>
                </a:tabLst>
              </a:pPr>
              <a:endParaRPr lang="ko-KR" altLang="en-US" sz="1000" dirty="0">
                <a:ln>
                  <a:solidFill>
                    <a:srgbClr val="8DA7C1">
                      <a:alpha val="0"/>
                    </a:srgbClr>
                  </a:solidFill>
                </a:ln>
                <a:solidFill>
                  <a:schemeClr val="bg1"/>
                </a:solidFill>
                <a:latin typeface="+mj-lt"/>
                <a:ea typeface="KoPub돋움체 Bold" pitchFamily="18" charset="-127"/>
              </a:endParaRPr>
            </a:p>
          </p:txBody>
        </p:sp>
        <p:sp>
          <p:nvSpPr>
            <p:cNvPr id="57" name="직사각형 56">
              <a:extLst>
                <a:ext uri="{FF2B5EF4-FFF2-40B4-BE49-F238E27FC236}">
                  <a16:creationId xmlns:a16="http://schemas.microsoft.com/office/drawing/2014/main" id="{A272483F-1DE6-68B2-1685-38963A441F55}"/>
                </a:ext>
              </a:extLst>
            </p:cNvPr>
            <p:cNvSpPr/>
            <p:nvPr/>
          </p:nvSpPr>
          <p:spPr>
            <a:xfrm>
              <a:off x="655214" y="3598032"/>
              <a:ext cx="346250" cy="161583"/>
            </a:xfrm>
            <a:prstGeom prst="rect">
              <a:avLst/>
            </a:prstGeom>
            <a:noFill/>
            <a:ln w="6350" cap="flat" cmpd="sng" algn="ctr">
              <a:noFill/>
              <a:prstDash val="solid"/>
              <a:miter lim="800000"/>
            </a:ln>
            <a:effectLst/>
          </p:spPr>
          <p:txBody>
            <a:bodyPr wrap="none" lIns="0" tIns="0" rIns="0" bIns="0" rtlCol="0" anchor="ctr">
              <a:spAutoFit/>
              <a:scene3d>
                <a:camera prst="orthographicFront"/>
                <a:lightRig rig="threePt" dir="t"/>
              </a:scene3d>
              <a:sp3d>
                <a:bevelT w="0" h="0"/>
                <a:bevelB w="0" h="0"/>
              </a:sp3d>
            </a:bodyPr>
            <a:lstStyle/>
            <a:p>
              <a:pPr algn="ctr" latinLnBrk="0">
                <a:buClr>
                  <a:srgbClr val="969696"/>
                </a:buClr>
              </a:pPr>
              <a:r>
                <a:rPr lang="en-US" altLang="ko-KR" sz="1050" dirty="0">
                  <a:ln>
                    <a:solidFill>
                      <a:srgbClr val="8DA7C1">
                        <a:alpha val="0"/>
                      </a:srgbClr>
                    </a:solidFill>
                  </a:ln>
                  <a:solidFill>
                    <a:schemeClr val="bg1"/>
                  </a:solidFill>
                  <a:latin typeface="+mj-lt"/>
                  <a:ea typeface="KoPub돋움체 Bold" pitchFamily="18" charset="-127"/>
                </a:rPr>
                <a:t>Client</a:t>
              </a:r>
              <a:endParaRPr lang="ko-KR" altLang="en-US" sz="1050" dirty="0">
                <a:ln>
                  <a:solidFill>
                    <a:srgbClr val="8DA7C1">
                      <a:alpha val="0"/>
                    </a:srgbClr>
                  </a:solidFill>
                </a:ln>
                <a:solidFill>
                  <a:schemeClr val="bg1"/>
                </a:solidFill>
                <a:latin typeface="+mj-lt"/>
                <a:ea typeface="KoPub돋움체 Bold" pitchFamily="18" charset="-127"/>
              </a:endParaRPr>
            </a:p>
          </p:txBody>
        </p:sp>
      </p:grpSp>
      <p:sp>
        <p:nvSpPr>
          <p:cNvPr id="59" name="직사각형 58">
            <a:extLst>
              <a:ext uri="{FF2B5EF4-FFF2-40B4-BE49-F238E27FC236}">
                <a16:creationId xmlns:a16="http://schemas.microsoft.com/office/drawing/2014/main" id="{70FC1B44-D348-5C80-B2C4-90F83C06EB17}"/>
              </a:ext>
            </a:extLst>
          </p:cNvPr>
          <p:cNvSpPr/>
          <p:nvPr/>
        </p:nvSpPr>
        <p:spPr>
          <a:xfrm>
            <a:off x="4365622" y="2835595"/>
            <a:ext cx="722904" cy="1170000"/>
          </a:xfrm>
          <a:prstGeom prst="rect">
            <a:avLst/>
          </a:prstGeom>
          <a:solidFill>
            <a:schemeClr val="bg1"/>
          </a:solidFill>
          <a:ln w="19050">
            <a:solidFill>
              <a:srgbClr val="E8C080"/>
            </a:solidFill>
            <a:round/>
            <a:headEnd/>
            <a:tailEnd/>
          </a:ln>
          <a:effectLst/>
        </p:spPr>
        <p:txBody>
          <a:bodyPr lIns="0" tIns="0" rIns="0" bIns="0" anchor="ctr" anchorCtr="1">
            <a:scene3d>
              <a:camera prst="orthographicFront"/>
              <a:lightRig rig="threePt" dir="t"/>
            </a:scene3d>
            <a:sp3d>
              <a:bevelT w="0" h="0"/>
              <a:bevelB w="0" h="0"/>
            </a:sp3d>
          </a:bodyPr>
          <a:lstStyle/>
          <a:p>
            <a:pPr algn="ctr" latinLnBrk="0">
              <a:buClr>
                <a:srgbClr val="969696"/>
              </a:buClr>
              <a:tabLst>
                <a:tab pos="973108" algn="l"/>
                <a:tab pos="7784860" algn="r"/>
              </a:tabLst>
            </a:pPr>
            <a:r>
              <a:rPr lang="en-US" altLang="ko-KR" sz="900" dirty="0" err="1">
                <a:ln>
                  <a:solidFill>
                    <a:srgbClr val="8DA7C1">
                      <a:alpha val="0"/>
                    </a:srgbClr>
                  </a:solidFill>
                </a:ln>
                <a:solidFill>
                  <a:schemeClr val="tx1">
                    <a:lumMod val="75000"/>
                    <a:lumOff val="25000"/>
                  </a:schemeClr>
                </a:solidFill>
                <a:latin typeface="+mj-lt"/>
                <a:ea typeface="KoPub돋움체 Medium" pitchFamily="18" charset="-127"/>
              </a:rPr>
              <a:t>BigScreen</a:t>
            </a:r>
            <a:endParaRPr lang="ko-KR" altLang="en-US" sz="900" dirty="0">
              <a:ln>
                <a:solidFill>
                  <a:srgbClr val="8DA7C1">
                    <a:alpha val="0"/>
                  </a:srgbClr>
                </a:solidFill>
              </a:ln>
              <a:solidFill>
                <a:schemeClr val="tx1">
                  <a:lumMod val="75000"/>
                  <a:lumOff val="25000"/>
                </a:schemeClr>
              </a:solidFill>
              <a:latin typeface="+mj-lt"/>
              <a:ea typeface="KoPub돋움체 Medium" pitchFamily="18" charset="-127"/>
            </a:endParaRPr>
          </a:p>
        </p:txBody>
      </p:sp>
      <p:sp>
        <p:nvSpPr>
          <p:cNvPr id="70" name="직사각형 69">
            <a:extLst>
              <a:ext uri="{FF2B5EF4-FFF2-40B4-BE49-F238E27FC236}">
                <a16:creationId xmlns:a16="http://schemas.microsoft.com/office/drawing/2014/main" id="{A4575FDF-0339-8D2A-FC13-781FD24999EB}"/>
              </a:ext>
            </a:extLst>
          </p:cNvPr>
          <p:cNvSpPr/>
          <p:nvPr/>
        </p:nvSpPr>
        <p:spPr>
          <a:xfrm>
            <a:off x="4365622" y="4222567"/>
            <a:ext cx="722904" cy="1170000"/>
          </a:xfrm>
          <a:prstGeom prst="rect">
            <a:avLst/>
          </a:prstGeom>
          <a:solidFill>
            <a:schemeClr val="bg1"/>
          </a:solidFill>
          <a:ln w="19050">
            <a:solidFill>
              <a:srgbClr val="E8C080"/>
            </a:solidFill>
            <a:round/>
            <a:headEnd/>
            <a:tailEnd/>
          </a:ln>
          <a:effectLst/>
        </p:spPr>
        <p:txBody>
          <a:bodyPr lIns="0" tIns="0" rIns="0" bIns="0" anchor="ctr" anchorCtr="1">
            <a:scene3d>
              <a:camera prst="orthographicFront"/>
              <a:lightRig rig="threePt" dir="t"/>
            </a:scene3d>
            <a:sp3d>
              <a:bevelT w="0" h="0"/>
              <a:bevelB w="0" h="0"/>
            </a:sp3d>
          </a:bodyPr>
          <a:lstStyle/>
          <a:p>
            <a:pPr algn="ctr" latinLnBrk="0">
              <a:buClr>
                <a:srgbClr val="969696"/>
              </a:buClr>
              <a:tabLst>
                <a:tab pos="973108" algn="l"/>
                <a:tab pos="7784860" algn="r"/>
              </a:tabLst>
            </a:pPr>
            <a:r>
              <a:rPr lang="en-US" altLang="ko-KR" sz="900" dirty="0" err="1">
                <a:ln>
                  <a:solidFill>
                    <a:srgbClr val="8DA7C1">
                      <a:alpha val="0"/>
                    </a:srgbClr>
                  </a:solidFill>
                </a:ln>
                <a:solidFill>
                  <a:schemeClr val="tx1">
                    <a:lumMod val="75000"/>
                    <a:lumOff val="25000"/>
                  </a:schemeClr>
                </a:solidFill>
                <a:latin typeface="+mj-lt"/>
                <a:ea typeface="KoPub돋움체 Medium" pitchFamily="18" charset="-127"/>
              </a:rPr>
              <a:t>SmallScreen</a:t>
            </a:r>
            <a:endParaRPr lang="ko-KR" altLang="en-US" sz="900" dirty="0">
              <a:ln>
                <a:solidFill>
                  <a:srgbClr val="8DA7C1">
                    <a:alpha val="0"/>
                  </a:srgbClr>
                </a:solidFill>
              </a:ln>
              <a:solidFill>
                <a:schemeClr val="tx1">
                  <a:lumMod val="75000"/>
                  <a:lumOff val="25000"/>
                </a:schemeClr>
              </a:solidFill>
              <a:latin typeface="+mj-lt"/>
              <a:ea typeface="KoPub돋움체 Medium" pitchFamily="18" charset="-127"/>
            </a:endParaRPr>
          </a:p>
        </p:txBody>
      </p:sp>
      <p:grpSp>
        <p:nvGrpSpPr>
          <p:cNvPr id="71" name="그룹 70">
            <a:extLst>
              <a:ext uri="{FF2B5EF4-FFF2-40B4-BE49-F238E27FC236}">
                <a16:creationId xmlns:a16="http://schemas.microsoft.com/office/drawing/2014/main" id="{CB3E4D16-18AD-BD76-A043-4AEEA4FD74D6}"/>
              </a:ext>
            </a:extLst>
          </p:cNvPr>
          <p:cNvGrpSpPr/>
          <p:nvPr/>
        </p:nvGrpSpPr>
        <p:grpSpPr>
          <a:xfrm>
            <a:off x="5969828" y="2024333"/>
            <a:ext cx="2412000" cy="4294986"/>
            <a:chOff x="414338" y="3552823"/>
            <a:chExt cx="828000" cy="4294986"/>
          </a:xfrm>
        </p:grpSpPr>
        <p:sp>
          <p:nvSpPr>
            <p:cNvPr id="73" name="양쪽 모서리가 둥근 사각형 72">
              <a:extLst>
                <a:ext uri="{FF2B5EF4-FFF2-40B4-BE49-F238E27FC236}">
                  <a16:creationId xmlns:a16="http://schemas.microsoft.com/office/drawing/2014/main" id="{451B9036-5577-24F4-DFC9-BA8757EA3275}"/>
                </a:ext>
              </a:extLst>
            </p:cNvPr>
            <p:cNvSpPr/>
            <p:nvPr/>
          </p:nvSpPr>
          <p:spPr>
            <a:xfrm>
              <a:off x="414338" y="3552823"/>
              <a:ext cx="828000" cy="252000"/>
            </a:xfrm>
            <a:prstGeom prst="round2SameRect">
              <a:avLst/>
            </a:prstGeom>
            <a:solidFill>
              <a:srgbClr val="009882"/>
            </a:solidFill>
            <a:ln w="12700">
              <a:solidFill>
                <a:srgbClr val="009882"/>
              </a:solidFill>
            </a:ln>
          </p:spPr>
          <p:txBody>
            <a:bodyPr vert="horz" wrap="square" lIns="91440" tIns="45720" rIns="91440" bIns="45720" numCol="1" anchor="t" anchorCtr="0" compatLnSpc="1">
              <a:prstTxWarp prst="textNoShape">
                <a:avLst/>
              </a:prstTxWarp>
            </a:bodyPr>
            <a:lstStyle/>
            <a:p>
              <a:pPr latinLnBrk="0"/>
              <a:endParaRPr lang="ko-KR" altLang="en-US" dirty="0">
                <a:latin typeface="+mj-lt"/>
              </a:endParaRPr>
            </a:p>
          </p:txBody>
        </p:sp>
        <p:sp>
          <p:nvSpPr>
            <p:cNvPr id="74" name="직사각형 73">
              <a:extLst>
                <a:ext uri="{FF2B5EF4-FFF2-40B4-BE49-F238E27FC236}">
                  <a16:creationId xmlns:a16="http://schemas.microsoft.com/office/drawing/2014/main" id="{C9F4A3AF-ED59-9360-DCB0-D582252ED7E3}"/>
                </a:ext>
              </a:extLst>
            </p:cNvPr>
            <p:cNvSpPr/>
            <p:nvPr/>
          </p:nvSpPr>
          <p:spPr>
            <a:xfrm>
              <a:off x="688015" y="3594185"/>
              <a:ext cx="280645" cy="169277"/>
            </a:xfrm>
            <a:prstGeom prst="rect">
              <a:avLst/>
            </a:prstGeom>
            <a:noFill/>
            <a:ln w="6350" cap="flat" cmpd="sng" algn="ctr">
              <a:noFill/>
              <a:prstDash val="solid"/>
              <a:miter lim="800000"/>
            </a:ln>
            <a:effectLst/>
          </p:spPr>
          <p:txBody>
            <a:bodyPr wrap="none" lIns="0" tIns="0" rIns="0" bIns="0" rtlCol="0" anchor="ctr">
              <a:spAutoFit/>
              <a:scene3d>
                <a:camera prst="orthographicFront"/>
                <a:lightRig rig="threePt" dir="t"/>
              </a:scene3d>
              <a:sp3d>
                <a:bevelT w="0" h="0"/>
                <a:bevelB w="0" h="0"/>
              </a:sp3d>
            </a:bodyPr>
            <a:lstStyle/>
            <a:p>
              <a:pPr algn="ctr" latinLnBrk="0">
                <a:buClr>
                  <a:srgbClr val="969696"/>
                </a:buClr>
              </a:pPr>
              <a:r>
                <a:rPr lang="en-US" altLang="ko-KR" sz="1100" dirty="0">
                  <a:ln>
                    <a:solidFill>
                      <a:srgbClr val="8DA7C1">
                        <a:alpha val="0"/>
                      </a:srgbClr>
                    </a:solidFill>
                  </a:ln>
                  <a:solidFill>
                    <a:schemeClr val="bg1"/>
                  </a:solidFill>
                  <a:latin typeface="+mj-lt"/>
                  <a:ea typeface="KoPub돋움체 Bold" pitchFamily="18" charset="-127"/>
                </a:rPr>
                <a:t>API Gateway</a:t>
              </a:r>
            </a:p>
          </p:txBody>
        </p:sp>
        <p:sp>
          <p:nvSpPr>
            <p:cNvPr id="75" name="직사각형 74">
              <a:extLst>
                <a:ext uri="{FF2B5EF4-FFF2-40B4-BE49-F238E27FC236}">
                  <a16:creationId xmlns:a16="http://schemas.microsoft.com/office/drawing/2014/main" id="{E9D10442-8EAB-2FDB-86BC-93E30B940D49}"/>
                </a:ext>
              </a:extLst>
            </p:cNvPr>
            <p:cNvSpPr/>
            <p:nvPr/>
          </p:nvSpPr>
          <p:spPr>
            <a:xfrm>
              <a:off x="414338" y="3804822"/>
              <a:ext cx="828000" cy="4042987"/>
            </a:xfrm>
            <a:prstGeom prst="rect">
              <a:avLst/>
            </a:prstGeom>
            <a:solidFill>
              <a:schemeClr val="bg1"/>
            </a:solidFill>
            <a:ln w="12700" cap="flat" cmpd="sng" algn="ctr">
              <a:solidFill>
                <a:srgbClr val="009882"/>
              </a:solidFill>
              <a:prstDash val="solid"/>
              <a:miter lim="800000"/>
            </a:ln>
            <a:effectLst>
              <a:outerShdw dist="25400" dir="5400000" algn="t" rotWithShape="0">
                <a:prstClr val="black">
                  <a:alpha val="10000"/>
                </a:prstClr>
              </a:outerShdw>
            </a:effectLst>
          </p:spPr>
          <p:txBody>
            <a:bodyPr wrap="none" lIns="0" tIns="0" rIns="0" bIns="0" rtlCol="0" anchor="ctr">
              <a:scene3d>
                <a:camera prst="orthographicFront"/>
                <a:lightRig rig="threePt" dir="t"/>
              </a:scene3d>
              <a:sp3d>
                <a:bevelT w="0" h="0"/>
                <a:bevelB w="0" h="0"/>
              </a:sp3d>
            </a:bodyPr>
            <a:lstStyle/>
            <a:p>
              <a:pPr algn="ctr" latinLnBrk="0">
                <a:buClr>
                  <a:srgbClr val="969696"/>
                </a:buClr>
              </a:pPr>
              <a:endParaRPr lang="ko-KR" altLang="en-US" sz="1000" dirty="0">
                <a:ln>
                  <a:solidFill>
                    <a:srgbClr val="8DA7C1">
                      <a:alpha val="0"/>
                    </a:srgbClr>
                  </a:solidFill>
                </a:ln>
                <a:gradFill>
                  <a:gsLst>
                    <a:gs pos="0">
                      <a:schemeClr val="tx1">
                        <a:lumMod val="75000"/>
                        <a:lumOff val="25000"/>
                      </a:schemeClr>
                    </a:gs>
                    <a:gs pos="100000">
                      <a:schemeClr val="tx1">
                        <a:lumMod val="75000"/>
                        <a:lumOff val="25000"/>
                      </a:schemeClr>
                    </a:gs>
                  </a:gsLst>
                  <a:lin ang="5400000" scaled="0"/>
                </a:gradFill>
                <a:latin typeface="+mj-lt"/>
                <a:ea typeface="KoPub돋움체 Medium" pitchFamily="18" charset="-127"/>
              </a:endParaRPr>
            </a:p>
          </p:txBody>
        </p:sp>
      </p:grpSp>
      <p:graphicFrame>
        <p:nvGraphicFramePr>
          <p:cNvPr id="78" name="표 77">
            <a:extLst>
              <a:ext uri="{FF2B5EF4-FFF2-40B4-BE49-F238E27FC236}">
                <a16:creationId xmlns:a16="http://schemas.microsoft.com/office/drawing/2014/main" id="{9AB32333-5EC7-9DD0-98EB-86859A65EB78}"/>
              </a:ext>
            </a:extLst>
          </p:cNvPr>
          <p:cNvGraphicFramePr>
            <a:graphicFrameLocks noGrp="1"/>
          </p:cNvGraphicFramePr>
          <p:nvPr/>
        </p:nvGraphicFramePr>
        <p:xfrm>
          <a:off x="6065070" y="4843676"/>
          <a:ext cx="2221516" cy="1350600"/>
        </p:xfrm>
        <a:graphic>
          <a:graphicData uri="http://schemas.openxmlformats.org/drawingml/2006/table">
            <a:tbl>
              <a:tblPr/>
              <a:tblGrid>
                <a:gridCol w="840862">
                  <a:extLst>
                    <a:ext uri="{9D8B030D-6E8A-4147-A177-3AD203B41FA5}">
                      <a16:colId xmlns:a16="http://schemas.microsoft.com/office/drawing/2014/main" val="20000"/>
                    </a:ext>
                  </a:extLst>
                </a:gridCol>
                <a:gridCol w="1380654">
                  <a:extLst>
                    <a:ext uri="{9D8B030D-6E8A-4147-A177-3AD203B41FA5}">
                      <a16:colId xmlns:a16="http://schemas.microsoft.com/office/drawing/2014/main" val="2143412682"/>
                    </a:ext>
                  </a:extLst>
                </a:gridCol>
              </a:tblGrid>
              <a:tr h="165710">
                <a:tc>
                  <a:txBody>
                    <a:bodyPr/>
                    <a:lstStyle>
                      <a:lvl1pPr marL="0" algn="l" defTabSz="914356" rtl="0" eaLnBrk="1" latinLnBrk="1" hangingPunct="1">
                        <a:defRPr sz="1800" kern="1200">
                          <a:solidFill>
                            <a:schemeClr val="tx1"/>
                          </a:solidFill>
                          <a:latin typeface="맑은 고딕"/>
                          <a:ea typeface="맑은 고딕"/>
                        </a:defRPr>
                      </a:lvl1pPr>
                      <a:lvl2pPr marL="457178" algn="l" defTabSz="914356" rtl="0" eaLnBrk="1" latinLnBrk="1" hangingPunct="1">
                        <a:defRPr sz="1800" kern="1200">
                          <a:solidFill>
                            <a:schemeClr val="tx1"/>
                          </a:solidFill>
                          <a:latin typeface="맑은 고딕"/>
                          <a:ea typeface="맑은 고딕"/>
                        </a:defRPr>
                      </a:lvl2pPr>
                      <a:lvl3pPr marL="914356" algn="l" defTabSz="914356" rtl="0" eaLnBrk="1" latinLnBrk="1" hangingPunct="1">
                        <a:defRPr sz="1800" kern="1200">
                          <a:solidFill>
                            <a:schemeClr val="tx1"/>
                          </a:solidFill>
                          <a:latin typeface="맑은 고딕"/>
                          <a:ea typeface="맑은 고딕"/>
                        </a:defRPr>
                      </a:lvl3pPr>
                      <a:lvl4pPr marL="1371532" algn="l" defTabSz="914356" rtl="0" eaLnBrk="1" latinLnBrk="1" hangingPunct="1">
                        <a:defRPr sz="1800" kern="1200">
                          <a:solidFill>
                            <a:schemeClr val="tx1"/>
                          </a:solidFill>
                          <a:latin typeface="맑은 고딕"/>
                          <a:ea typeface="맑은 고딕"/>
                        </a:defRPr>
                      </a:lvl4pPr>
                      <a:lvl5pPr marL="1828709" algn="l" defTabSz="914356" rtl="0" eaLnBrk="1" latinLnBrk="1" hangingPunct="1">
                        <a:defRPr sz="1800" kern="1200">
                          <a:solidFill>
                            <a:schemeClr val="tx1"/>
                          </a:solidFill>
                          <a:latin typeface="맑은 고딕"/>
                          <a:ea typeface="맑은 고딕"/>
                        </a:defRPr>
                      </a:lvl5pPr>
                      <a:lvl6pPr marL="2285886" algn="l" defTabSz="914356" rtl="0" eaLnBrk="1" latinLnBrk="1" hangingPunct="1">
                        <a:defRPr sz="1800" kern="1200">
                          <a:solidFill>
                            <a:schemeClr val="tx1"/>
                          </a:solidFill>
                          <a:latin typeface="맑은 고딕"/>
                          <a:ea typeface="맑은 고딕"/>
                        </a:defRPr>
                      </a:lvl6pPr>
                      <a:lvl7pPr marL="2743063" algn="l" defTabSz="914356" rtl="0" eaLnBrk="1" latinLnBrk="1" hangingPunct="1">
                        <a:defRPr sz="1800" kern="1200">
                          <a:solidFill>
                            <a:schemeClr val="tx1"/>
                          </a:solidFill>
                          <a:latin typeface="맑은 고딕"/>
                          <a:ea typeface="맑은 고딕"/>
                        </a:defRPr>
                      </a:lvl7pPr>
                      <a:lvl8pPr marL="3200240" algn="l" defTabSz="914356" rtl="0" eaLnBrk="1" latinLnBrk="1" hangingPunct="1">
                        <a:defRPr sz="1800" kern="1200">
                          <a:solidFill>
                            <a:schemeClr val="tx1"/>
                          </a:solidFill>
                          <a:latin typeface="맑은 고딕"/>
                          <a:ea typeface="맑은 고딕"/>
                        </a:defRPr>
                      </a:lvl8pPr>
                      <a:lvl9pPr marL="3657418" algn="l" defTabSz="914356" rtl="0" eaLnBrk="1" latinLnBrk="1" hangingPunct="1">
                        <a:defRPr sz="1800" kern="1200">
                          <a:solidFill>
                            <a:schemeClr val="tx1"/>
                          </a:solidFill>
                          <a:latin typeface="맑은 고딕"/>
                          <a:ea typeface="맑은 고딕"/>
                        </a:defRPr>
                      </a:lvl9pPr>
                    </a:lstStyle>
                    <a:p>
                      <a:pPr algn="ctr" fontAlgn="ctr"/>
                      <a:r>
                        <a:rPr lang="en" altLang="ko-KR" sz="900" b="0" i="0" u="none" strike="noStrike" kern="0" cap="none" spc="-32">
                          <a:ln>
                            <a:solidFill>
                              <a:srgbClr val="8DA7C1">
                                <a:alpha val="0"/>
                              </a:srgbClr>
                            </a:solidFill>
                          </a:ln>
                          <a:solidFill>
                            <a:sysClr val="windowText" lastClr="000000">
                              <a:lumMod val="75000"/>
                              <a:lumOff val="25000"/>
                            </a:sysClr>
                          </a:solidFill>
                          <a:latin typeface="KoPub돋움체 Bold" panose="02020603020101020101" pitchFamily="18" charset="-127"/>
                          <a:cs typeface="+mn-cs"/>
                          <a:sym typeface="Arial"/>
                        </a:rPr>
                        <a:t>division</a:t>
                      </a:r>
                      <a:endParaRPr lang="ko-KR" altLang="en-US" sz="900" b="0" i="0" u="none" strike="noStrike" kern="0" cap="none" spc="-32" dirty="0">
                        <a:ln>
                          <a:solidFill>
                            <a:srgbClr val="8DA7C1">
                              <a:alpha val="0"/>
                            </a:srgbClr>
                          </a:solidFill>
                        </a:ln>
                        <a:solidFill>
                          <a:sysClr val="windowText" lastClr="000000">
                            <a:lumMod val="75000"/>
                            <a:lumOff val="25000"/>
                          </a:sysClr>
                        </a:solidFill>
                        <a:latin typeface="KoPub돋움체 Bold" panose="02020603020101020101" pitchFamily="18" charset="-127"/>
                        <a:ea typeface="KoPub돋움체 Bold" panose="02020603020101020101" pitchFamily="18" charset="-127"/>
                        <a:cs typeface="+mn-cs"/>
                        <a:sym typeface="Arial"/>
                      </a:endParaRPr>
                    </a:p>
                  </a:txBody>
                  <a:tcPr marL="36000" marR="36000" marT="36000" marB="3600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F2EE"/>
                    </a:solidFill>
                  </a:tcPr>
                </a:tc>
                <a:tc>
                  <a:txBody>
                    <a:bodyPr/>
                    <a:lstStyle>
                      <a:lvl1pPr marL="0" algn="l" defTabSz="914356" rtl="0" eaLnBrk="1" latinLnBrk="1" hangingPunct="1">
                        <a:defRPr sz="1800" kern="1200">
                          <a:solidFill>
                            <a:schemeClr val="tx1"/>
                          </a:solidFill>
                          <a:latin typeface="맑은 고딕"/>
                          <a:ea typeface="맑은 고딕"/>
                        </a:defRPr>
                      </a:lvl1pPr>
                      <a:lvl2pPr marL="457178" algn="l" defTabSz="914356" rtl="0" eaLnBrk="1" latinLnBrk="1" hangingPunct="1">
                        <a:defRPr sz="1800" kern="1200">
                          <a:solidFill>
                            <a:schemeClr val="tx1"/>
                          </a:solidFill>
                          <a:latin typeface="맑은 고딕"/>
                          <a:ea typeface="맑은 고딕"/>
                        </a:defRPr>
                      </a:lvl2pPr>
                      <a:lvl3pPr marL="914356" algn="l" defTabSz="914356" rtl="0" eaLnBrk="1" latinLnBrk="1" hangingPunct="1">
                        <a:defRPr sz="1800" kern="1200">
                          <a:solidFill>
                            <a:schemeClr val="tx1"/>
                          </a:solidFill>
                          <a:latin typeface="맑은 고딕"/>
                          <a:ea typeface="맑은 고딕"/>
                        </a:defRPr>
                      </a:lvl3pPr>
                      <a:lvl4pPr marL="1371532" algn="l" defTabSz="914356" rtl="0" eaLnBrk="1" latinLnBrk="1" hangingPunct="1">
                        <a:defRPr sz="1800" kern="1200">
                          <a:solidFill>
                            <a:schemeClr val="tx1"/>
                          </a:solidFill>
                          <a:latin typeface="맑은 고딕"/>
                          <a:ea typeface="맑은 고딕"/>
                        </a:defRPr>
                      </a:lvl4pPr>
                      <a:lvl5pPr marL="1828709" algn="l" defTabSz="914356" rtl="0" eaLnBrk="1" latinLnBrk="1" hangingPunct="1">
                        <a:defRPr sz="1800" kern="1200">
                          <a:solidFill>
                            <a:schemeClr val="tx1"/>
                          </a:solidFill>
                          <a:latin typeface="맑은 고딕"/>
                          <a:ea typeface="맑은 고딕"/>
                        </a:defRPr>
                      </a:lvl5pPr>
                      <a:lvl6pPr marL="2285886" algn="l" defTabSz="914356" rtl="0" eaLnBrk="1" latinLnBrk="1" hangingPunct="1">
                        <a:defRPr sz="1800" kern="1200">
                          <a:solidFill>
                            <a:schemeClr val="tx1"/>
                          </a:solidFill>
                          <a:latin typeface="맑은 고딕"/>
                          <a:ea typeface="맑은 고딕"/>
                        </a:defRPr>
                      </a:lvl6pPr>
                      <a:lvl7pPr marL="2743063" algn="l" defTabSz="914356" rtl="0" eaLnBrk="1" latinLnBrk="1" hangingPunct="1">
                        <a:defRPr sz="1800" kern="1200">
                          <a:solidFill>
                            <a:schemeClr val="tx1"/>
                          </a:solidFill>
                          <a:latin typeface="맑은 고딕"/>
                          <a:ea typeface="맑은 고딕"/>
                        </a:defRPr>
                      </a:lvl7pPr>
                      <a:lvl8pPr marL="3200240" algn="l" defTabSz="914356" rtl="0" eaLnBrk="1" latinLnBrk="1" hangingPunct="1">
                        <a:defRPr sz="1800" kern="1200">
                          <a:solidFill>
                            <a:schemeClr val="tx1"/>
                          </a:solidFill>
                          <a:latin typeface="맑은 고딕"/>
                          <a:ea typeface="맑은 고딕"/>
                        </a:defRPr>
                      </a:lvl8pPr>
                      <a:lvl9pPr marL="3657418" algn="l" defTabSz="914356" rtl="0" eaLnBrk="1" latinLnBrk="1" hangingPunct="1">
                        <a:defRPr sz="1800" kern="1200">
                          <a:solidFill>
                            <a:schemeClr val="tx1"/>
                          </a:solidFill>
                          <a:latin typeface="맑은 고딕"/>
                          <a:ea typeface="맑은 고딕"/>
                        </a:defRPr>
                      </a:lvl9pPr>
                    </a:lstStyle>
                    <a:p>
                      <a:pPr algn="ctr" fontAlgn="ctr"/>
                      <a:r>
                        <a:rPr lang="en" altLang="ko-KR" sz="900" b="0" i="0" u="none" strike="noStrike" kern="0" cap="none" spc="-32">
                          <a:ln>
                            <a:solidFill>
                              <a:srgbClr val="8DA7C1">
                                <a:alpha val="0"/>
                              </a:srgbClr>
                            </a:solidFill>
                          </a:ln>
                          <a:solidFill>
                            <a:sysClr val="windowText" lastClr="000000">
                              <a:lumMod val="75000"/>
                              <a:lumOff val="25000"/>
                            </a:sysClr>
                          </a:solidFill>
                          <a:latin typeface="KoPub돋움체 Bold" panose="02020603020101020101" pitchFamily="18" charset="-127"/>
                          <a:ea typeface="맑은 고딕"/>
                          <a:cs typeface="+mn-cs"/>
                          <a:sym typeface="Arial"/>
                        </a:rPr>
                        <a:t>explanation</a:t>
                      </a:r>
                      <a:endParaRPr lang="ko-KR" altLang="en-US" sz="900" b="0" i="0" u="none" strike="noStrike" kern="0" cap="none" spc="-32" dirty="0">
                        <a:ln>
                          <a:solidFill>
                            <a:srgbClr val="8DA7C1">
                              <a:alpha val="0"/>
                            </a:srgbClr>
                          </a:solidFill>
                        </a:ln>
                        <a:solidFill>
                          <a:sysClr val="windowText" lastClr="000000">
                            <a:lumMod val="75000"/>
                            <a:lumOff val="25000"/>
                          </a:sysClr>
                        </a:solidFill>
                        <a:latin typeface="KoPub돋움체 Bold" panose="02020603020101020101" pitchFamily="18" charset="-127"/>
                        <a:ea typeface="맑은 고딕"/>
                        <a:cs typeface="+mn-cs"/>
                        <a:sym typeface="Arial"/>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6F2EE"/>
                    </a:solidFill>
                  </a:tcPr>
                </a:tc>
                <a:extLst>
                  <a:ext uri="{0D108BD9-81ED-4DB2-BD59-A6C34878D82A}">
                    <a16:rowId xmlns:a16="http://schemas.microsoft.com/office/drawing/2014/main" val="10000"/>
                  </a:ext>
                </a:extLst>
              </a:tr>
              <a:tr h="226080">
                <a:tc>
                  <a:txBody>
                    <a:bodyPr/>
                    <a:lstStyle>
                      <a:lvl1pPr marL="0" algn="l" defTabSz="914356" rtl="0" eaLnBrk="1" latinLnBrk="1" hangingPunct="1">
                        <a:defRPr sz="1800" kern="1200">
                          <a:solidFill>
                            <a:schemeClr val="tx1"/>
                          </a:solidFill>
                          <a:latin typeface="맑은 고딕"/>
                          <a:ea typeface="맑은 고딕"/>
                        </a:defRPr>
                      </a:lvl1pPr>
                      <a:lvl2pPr marL="457178" algn="l" defTabSz="914356" rtl="0" eaLnBrk="1" latinLnBrk="1" hangingPunct="1">
                        <a:defRPr sz="1800" kern="1200">
                          <a:solidFill>
                            <a:schemeClr val="tx1"/>
                          </a:solidFill>
                          <a:latin typeface="맑은 고딕"/>
                          <a:ea typeface="맑은 고딕"/>
                        </a:defRPr>
                      </a:lvl2pPr>
                      <a:lvl3pPr marL="914356" algn="l" defTabSz="914356" rtl="0" eaLnBrk="1" latinLnBrk="1" hangingPunct="1">
                        <a:defRPr sz="1800" kern="1200">
                          <a:solidFill>
                            <a:schemeClr val="tx1"/>
                          </a:solidFill>
                          <a:latin typeface="맑은 고딕"/>
                          <a:ea typeface="맑은 고딕"/>
                        </a:defRPr>
                      </a:lvl3pPr>
                      <a:lvl4pPr marL="1371532" algn="l" defTabSz="914356" rtl="0" eaLnBrk="1" latinLnBrk="1" hangingPunct="1">
                        <a:defRPr sz="1800" kern="1200">
                          <a:solidFill>
                            <a:schemeClr val="tx1"/>
                          </a:solidFill>
                          <a:latin typeface="맑은 고딕"/>
                          <a:ea typeface="맑은 고딕"/>
                        </a:defRPr>
                      </a:lvl4pPr>
                      <a:lvl5pPr marL="1828709" algn="l" defTabSz="914356" rtl="0" eaLnBrk="1" latinLnBrk="1" hangingPunct="1">
                        <a:defRPr sz="1800" kern="1200">
                          <a:solidFill>
                            <a:schemeClr val="tx1"/>
                          </a:solidFill>
                          <a:latin typeface="맑은 고딕"/>
                          <a:ea typeface="맑은 고딕"/>
                        </a:defRPr>
                      </a:lvl5pPr>
                      <a:lvl6pPr marL="2285886" algn="l" defTabSz="914356" rtl="0" eaLnBrk="1" latinLnBrk="1" hangingPunct="1">
                        <a:defRPr sz="1800" kern="1200">
                          <a:solidFill>
                            <a:schemeClr val="tx1"/>
                          </a:solidFill>
                          <a:latin typeface="맑은 고딕"/>
                          <a:ea typeface="맑은 고딕"/>
                        </a:defRPr>
                      </a:lvl6pPr>
                      <a:lvl7pPr marL="2743063" algn="l" defTabSz="914356" rtl="0" eaLnBrk="1" latinLnBrk="1" hangingPunct="1">
                        <a:defRPr sz="1800" kern="1200">
                          <a:solidFill>
                            <a:schemeClr val="tx1"/>
                          </a:solidFill>
                          <a:latin typeface="맑은 고딕"/>
                          <a:ea typeface="맑은 고딕"/>
                        </a:defRPr>
                      </a:lvl7pPr>
                      <a:lvl8pPr marL="3200240" algn="l" defTabSz="914356" rtl="0" eaLnBrk="1" latinLnBrk="1" hangingPunct="1">
                        <a:defRPr sz="1800" kern="1200">
                          <a:solidFill>
                            <a:schemeClr val="tx1"/>
                          </a:solidFill>
                          <a:latin typeface="맑은 고딕"/>
                          <a:ea typeface="맑은 고딕"/>
                        </a:defRPr>
                      </a:lvl8pPr>
                      <a:lvl9pPr marL="3657418" algn="l" defTabSz="914356" rtl="0" eaLnBrk="1" latinLnBrk="1" hangingPunct="1">
                        <a:defRPr sz="1800" kern="1200">
                          <a:solidFill>
                            <a:schemeClr val="tx1"/>
                          </a:solidFill>
                          <a:latin typeface="맑은 고딕"/>
                          <a:ea typeface="맑은 고딕"/>
                        </a:defRPr>
                      </a:lvl9pPr>
                    </a:lstStyle>
                    <a:p>
                      <a:pPr marL="0" marR="0" lvl="0" indent="0" algn="ctr" defTabSz="914356" rtl="0" eaLnBrk="1" fontAlgn="ctr" latinLnBrk="1" hangingPunct="1">
                        <a:lnSpc>
                          <a:spcPct val="100000"/>
                        </a:lnSpc>
                        <a:spcBef>
                          <a:spcPts val="0"/>
                        </a:spcBef>
                        <a:spcAft>
                          <a:spcPts val="0"/>
                        </a:spcAft>
                        <a:buClrTx/>
                        <a:buSzTx/>
                        <a:buFontTx/>
                        <a:buNone/>
                        <a:tabLst/>
                        <a:defRPr/>
                      </a:pPr>
                      <a:r>
                        <a:rPr kumimoji="1" lang="en" altLang="ko-KR" sz="700" b="0" i="0" u="none" strike="noStrike" kern="1200" cap="none" spc="0" normalizeH="0" baseline="0" dirty="0">
                          <a:ln>
                            <a:solidFill>
                              <a:schemeClr val="bg1">
                                <a:alpha val="0"/>
                              </a:schemeClr>
                            </a:solidFill>
                          </a:ln>
                          <a:solidFill>
                            <a:schemeClr val="tx1">
                              <a:lumMod val="65000"/>
                              <a:lumOff val="35000"/>
                            </a:schemeClr>
                          </a:solidFill>
                          <a:effectLst/>
                          <a:latin typeface="KoPub돋움체 Bold" pitchFamily="18" charset="-127"/>
                          <a:ea typeface="맑은 고딕"/>
                          <a:cs typeface="+mn-cs"/>
                          <a:sym typeface="Arial"/>
                        </a:rPr>
                        <a:t>Reach time (seconds)</a:t>
                      </a:r>
                      <a:endParaRPr kumimoji="1" lang="en-US" altLang="ko-KR" sz="700" b="0" i="0" u="none" strike="noStrike" kern="1200" cap="none" spc="0" normalizeH="0" baseline="0" dirty="0">
                        <a:ln>
                          <a:solidFill>
                            <a:schemeClr val="bg1">
                              <a:alpha val="0"/>
                            </a:schemeClr>
                          </a:solidFill>
                        </a:ln>
                        <a:solidFill>
                          <a:schemeClr val="tx1">
                            <a:lumMod val="65000"/>
                            <a:lumOff val="35000"/>
                          </a:schemeClr>
                        </a:solidFill>
                        <a:effectLst/>
                        <a:latin typeface="KoPub돋움체 Bold" pitchFamily="18" charset="-127"/>
                        <a:ea typeface="맑은 고딕"/>
                        <a:cs typeface="+mn-cs"/>
                        <a:sym typeface="Arial"/>
                      </a:endParaRPr>
                    </a:p>
                  </a:txBody>
                  <a:tcPr marL="36000" marR="36000" marT="36000" marB="3600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lvl1pPr marL="0" algn="l" defTabSz="914356" rtl="0" eaLnBrk="1" latinLnBrk="1" hangingPunct="1">
                        <a:defRPr sz="1800" kern="1200">
                          <a:solidFill>
                            <a:schemeClr val="tx1"/>
                          </a:solidFill>
                          <a:latin typeface="맑은 고딕"/>
                          <a:ea typeface="맑은 고딕"/>
                        </a:defRPr>
                      </a:lvl1pPr>
                      <a:lvl2pPr marL="457178" algn="l" defTabSz="914356" rtl="0" eaLnBrk="1" latinLnBrk="1" hangingPunct="1">
                        <a:defRPr sz="1800" kern="1200">
                          <a:solidFill>
                            <a:schemeClr val="tx1"/>
                          </a:solidFill>
                          <a:latin typeface="맑은 고딕"/>
                          <a:ea typeface="맑은 고딕"/>
                        </a:defRPr>
                      </a:lvl2pPr>
                      <a:lvl3pPr marL="914356" algn="l" defTabSz="914356" rtl="0" eaLnBrk="1" latinLnBrk="1" hangingPunct="1">
                        <a:defRPr sz="1800" kern="1200">
                          <a:solidFill>
                            <a:schemeClr val="tx1"/>
                          </a:solidFill>
                          <a:latin typeface="맑은 고딕"/>
                          <a:ea typeface="맑은 고딕"/>
                        </a:defRPr>
                      </a:lvl3pPr>
                      <a:lvl4pPr marL="1371532" algn="l" defTabSz="914356" rtl="0" eaLnBrk="1" latinLnBrk="1" hangingPunct="1">
                        <a:defRPr sz="1800" kern="1200">
                          <a:solidFill>
                            <a:schemeClr val="tx1"/>
                          </a:solidFill>
                          <a:latin typeface="맑은 고딕"/>
                          <a:ea typeface="맑은 고딕"/>
                        </a:defRPr>
                      </a:lvl4pPr>
                      <a:lvl5pPr marL="1828709" algn="l" defTabSz="914356" rtl="0" eaLnBrk="1" latinLnBrk="1" hangingPunct="1">
                        <a:defRPr sz="1800" kern="1200">
                          <a:solidFill>
                            <a:schemeClr val="tx1"/>
                          </a:solidFill>
                          <a:latin typeface="맑은 고딕"/>
                          <a:ea typeface="맑은 고딕"/>
                        </a:defRPr>
                      </a:lvl5pPr>
                      <a:lvl6pPr marL="2285886" algn="l" defTabSz="914356" rtl="0" eaLnBrk="1" latinLnBrk="1" hangingPunct="1">
                        <a:defRPr sz="1800" kern="1200">
                          <a:solidFill>
                            <a:schemeClr val="tx1"/>
                          </a:solidFill>
                          <a:latin typeface="맑은 고딕"/>
                          <a:ea typeface="맑은 고딕"/>
                        </a:defRPr>
                      </a:lvl6pPr>
                      <a:lvl7pPr marL="2743063" algn="l" defTabSz="914356" rtl="0" eaLnBrk="1" latinLnBrk="1" hangingPunct="1">
                        <a:defRPr sz="1800" kern="1200">
                          <a:solidFill>
                            <a:schemeClr val="tx1"/>
                          </a:solidFill>
                          <a:latin typeface="맑은 고딕"/>
                          <a:ea typeface="맑은 고딕"/>
                        </a:defRPr>
                      </a:lvl7pPr>
                      <a:lvl8pPr marL="3200240" algn="l" defTabSz="914356" rtl="0" eaLnBrk="1" latinLnBrk="1" hangingPunct="1">
                        <a:defRPr sz="1800" kern="1200">
                          <a:solidFill>
                            <a:schemeClr val="tx1"/>
                          </a:solidFill>
                          <a:latin typeface="맑은 고딕"/>
                          <a:ea typeface="맑은 고딕"/>
                        </a:defRPr>
                      </a:lvl8pPr>
                      <a:lvl9pPr marL="3657418" algn="l" defTabSz="914356" rtl="0" eaLnBrk="1" latinLnBrk="1" hangingPunct="1">
                        <a:defRPr sz="1800" kern="1200">
                          <a:solidFill>
                            <a:schemeClr val="tx1"/>
                          </a:solidFill>
                          <a:latin typeface="맑은 고딕"/>
                          <a:ea typeface="맑은 고딕"/>
                        </a:defRPr>
                      </a:lvl9pPr>
                    </a:lstStyle>
                    <a:p>
                      <a:pPr marL="0" indent="0" algn="l" fontAlgn="ctr">
                        <a:buFont typeface="Arial" panose="020B0604020202020204" pitchFamily="34" charset="0"/>
                        <a:buNone/>
                      </a:pPr>
                      <a:r>
                        <a:rPr kumimoji="1" lang="en" altLang="ko-KR" sz="700" b="0" i="0" u="none" strike="noStrike" kern="1200" cap="none" spc="0" normalizeH="0" baseline="0" dirty="0">
                          <a:ln>
                            <a:solidFill>
                              <a:schemeClr val="bg1">
                                <a:alpha val="0"/>
                              </a:schemeClr>
                            </a:solidFill>
                          </a:ln>
                          <a:solidFill>
                            <a:schemeClr val="tx1">
                              <a:lumMod val="65000"/>
                              <a:lumOff val="35000"/>
                            </a:schemeClr>
                          </a:solidFill>
                          <a:effectLst/>
                          <a:latin typeface="KoPub돋움체 Bold" pitchFamily="18" charset="-127"/>
                          <a:ea typeface="맑은 고딕"/>
                          <a:cs typeface="+mn-cs"/>
                          <a:sym typeface="Arial"/>
                        </a:rPr>
                        <a:t>Failure rate aggregation reference period</a:t>
                      </a:r>
                      <a:endParaRPr kumimoji="1" lang="en-US" altLang="ko-KR" sz="700" b="0" i="0" u="none" strike="noStrike" kern="1200" cap="none" spc="0" normalizeH="0" baseline="0" dirty="0">
                        <a:ln>
                          <a:solidFill>
                            <a:schemeClr val="bg1">
                              <a:alpha val="0"/>
                            </a:schemeClr>
                          </a:solidFill>
                        </a:ln>
                        <a:solidFill>
                          <a:schemeClr val="tx1">
                            <a:lumMod val="65000"/>
                            <a:lumOff val="35000"/>
                          </a:schemeClr>
                        </a:solidFill>
                        <a:effectLst/>
                        <a:latin typeface="KoPub돋움체 Bold" pitchFamily="18" charset="-127"/>
                        <a:ea typeface="맑은 고딕"/>
                        <a:cs typeface="+mn-cs"/>
                        <a:sym typeface="Arial"/>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26080">
                <a:tc>
                  <a:txBody>
                    <a:bodyPr/>
                    <a:lstStyle>
                      <a:lvl1pPr marL="0" algn="l" defTabSz="914356" rtl="0" eaLnBrk="1" latinLnBrk="1" hangingPunct="1">
                        <a:defRPr sz="1800" kern="1200">
                          <a:solidFill>
                            <a:schemeClr val="tx1"/>
                          </a:solidFill>
                          <a:latin typeface="맑은 고딕"/>
                          <a:ea typeface="맑은 고딕"/>
                        </a:defRPr>
                      </a:lvl1pPr>
                      <a:lvl2pPr marL="457178" algn="l" defTabSz="914356" rtl="0" eaLnBrk="1" latinLnBrk="1" hangingPunct="1">
                        <a:defRPr sz="1800" kern="1200">
                          <a:solidFill>
                            <a:schemeClr val="tx1"/>
                          </a:solidFill>
                          <a:latin typeface="맑은 고딕"/>
                          <a:ea typeface="맑은 고딕"/>
                        </a:defRPr>
                      </a:lvl2pPr>
                      <a:lvl3pPr marL="914356" algn="l" defTabSz="914356" rtl="0" eaLnBrk="1" latinLnBrk="1" hangingPunct="1">
                        <a:defRPr sz="1800" kern="1200">
                          <a:solidFill>
                            <a:schemeClr val="tx1"/>
                          </a:solidFill>
                          <a:latin typeface="맑은 고딕"/>
                          <a:ea typeface="맑은 고딕"/>
                        </a:defRPr>
                      </a:lvl3pPr>
                      <a:lvl4pPr marL="1371532" algn="l" defTabSz="914356" rtl="0" eaLnBrk="1" latinLnBrk="1" hangingPunct="1">
                        <a:defRPr sz="1800" kern="1200">
                          <a:solidFill>
                            <a:schemeClr val="tx1"/>
                          </a:solidFill>
                          <a:latin typeface="맑은 고딕"/>
                          <a:ea typeface="맑은 고딕"/>
                        </a:defRPr>
                      </a:lvl4pPr>
                      <a:lvl5pPr marL="1828709" algn="l" defTabSz="914356" rtl="0" eaLnBrk="1" latinLnBrk="1" hangingPunct="1">
                        <a:defRPr sz="1800" kern="1200">
                          <a:solidFill>
                            <a:schemeClr val="tx1"/>
                          </a:solidFill>
                          <a:latin typeface="맑은 고딕"/>
                          <a:ea typeface="맑은 고딕"/>
                        </a:defRPr>
                      </a:lvl5pPr>
                      <a:lvl6pPr marL="2285886" algn="l" defTabSz="914356" rtl="0" eaLnBrk="1" latinLnBrk="1" hangingPunct="1">
                        <a:defRPr sz="1800" kern="1200">
                          <a:solidFill>
                            <a:schemeClr val="tx1"/>
                          </a:solidFill>
                          <a:latin typeface="맑은 고딕"/>
                          <a:ea typeface="맑은 고딕"/>
                        </a:defRPr>
                      </a:lvl6pPr>
                      <a:lvl7pPr marL="2743063" algn="l" defTabSz="914356" rtl="0" eaLnBrk="1" latinLnBrk="1" hangingPunct="1">
                        <a:defRPr sz="1800" kern="1200">
                          <a:solidFill>
                            <a:schemeClr val="tx1"/>
                          </a:solidFill>
                          <a:latin typeface="맑은 고딕"/>
                          <a:ea typeface="맑은 고딕"/>
                        </a:defRPr>
                      </a:lvl7pPr>
                      <a:lvl8pPr marL="3200240" algn="l" defTabSz="914356" rtl="0" eaLnBrk="1" latinLnBrk="1" hangingPunct="1">
                        <a:defRPr sz="1800" kern="1200">
                          <a:solidFill>
                            <a:schemeClr val="tx1"/>
                          </a:solidFill>
                          <a:latin typeface="맑은 고딕"/>
                          <a:ea typeface="맑은 고딕"/>
                        </a:defRPr>
                      </a:lvl8pPr>
                      <a:lvl9pPr marL="3657418" algn="l" defTabSz="914356" rtl="0" eaLnBrk="1" latinLnBrk="1" hangingPunct="1">
                        <a:defRPr sz="1800" kern="1200">
                          <a:solidFill>
                            <a:schemeClr val="tx1"/>
                          </a:solidFill>
                          <a:latin typeface="맑은 고딕"/>
                          <a:ea typeface="맑은 고딕"/>
                        </a:defRPr>
                      </a:lvl9pPr>
                    </a:lstStyle>
                    <a:p>
                      <a:pPr algn="ctr" fontAlgn="ctr"/>
                      <a:r>
                        <a:rPr kumimoji="1" lang="en" altLang="ko-KR" sz="700" b="0" i="0" u="none" strike="noStrike" kern="1200" cap="none" spc="0" normalizeH="0" baseline="0" dirty="0">
                          <a:ln>
                            <a:solidFill>
                              <a:schemeClr val="bg1">
                                <a:alpha val="0"/>
                              </a:schemeClr>
                            </a:solidFill>
                          </a:ln>
                          <a:solidFill>
                            <a:schemeClr val="tx1">
                              <a:lumMod val="65000"/>
                              <a:lumOff val="35000"/>
                            </a:schemeClr>
                          </a:solidFill>
                          <a:effectLst/>
                          <a:latin typeface="KoPub돋움체 Bold" pitchFamily="18" charset="-127"/>
                          <a:ea typeface="맑은 고딕"/>
                          <a:cs typeface="+mn-cs"/>
                          <a:sym typeface="Arial"/>
                        </a:rPr>
                        <a:t>Minimum number of cases (cases)</a:t>
                      </a:r>
                      <a:endParaRPr kumimoji="1" lang="en-US" sz="700" b="0" i="0" u="none" strike="noStrike" kern="1200" cap="none" spc="0" normalizeH="0" baseline="0" dirty="0">
                        <a:ln>
                          <a:solidFill>
                            <a:schemeClr val="bg1">
                              <a:alpha val="0"/>
                            </a:schemeClr>
                          </a:solidFill>
                        </a:ln>
                        <a:solidFill>
                          <a:schemeClr val="tx1">
                            <a:lumMod val="65000"/>
                            <a:lumOff val="35000"/>
                          </a:schemeClr>
                        </a:solidFill>
                        <a:effectLst/>
                        <a:latin typeface="KoPub돋움체 Bold" pitchFamily="18" charset="-127"/>
                        <a:ea typeface="맑은 고딕"/>
                        <a:cs typeface="+mn-cs"/>
                        <a:sym typeface="Arial"/>
                      </a:endParaRPr>
                    </a:p>
                  </a:txBody>
                  <a:tcPr marL="36000" marR="36000" marT="36000" marB="3600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lvl1pPr marL="0" algn="l" defTabSz="914356" rtl="0" eaLnBrk="1" latinLnBrk="1" hangingPunct="1">
                        <a:defRPr sz="1800" kern="1200">
                          <a:solidFill>
                            <a:schemeClr val="tx1"/>
                          </a:solidFill>
                          <a:latin typeface="맑은 고딕"/>
                          <a:ea typeface="맑은 고딕"/>
                        </a:defRPr>
                      </a:lvl1pPr>
                      <a:lvl2pPr marL="457178" algn="l" defTabSz="914356" rtl="0" eaLnBrk="1" latinLnBrk="1" hangingPunct="1">
                        <a:defRPr sz="1800" kern="1200">
                          <a:solidFill>
                            <a:schemeClr val="tx1"/>
                          </a:solidFill>
                          <a:latin typeface="맑은 고딕"/>
                          <a:ea typeface="맑은 고딕"/>
                        </a:defRPr>
                      </a:lvl2pPr>
                      <a:lvl3pPr marL="914356" algn="l" defTabSz="914356" rtl="0" eaLnBrk="1" latinLnBrk="1" hangingPunct="1">
                        <a:defRPr sz="1800" kern="1200">
                          <a:solidFill>
                            <a:schemeClr val="tx1"/>
                          </a:solidFill>
                          <a:latin typeface="맑은 고딕"/>
                          <a:ea typeface="맑은 고딕"/>
                        </a:defRPr>
                      </a:lvl3pPr>
                      <a:lvl4pPr marL="1371532" algn="l" defTabSz="914356" rtl="0" eaLnBrk="1" latinLnBrk="1" hangingPunct="1">
                        <a:defRPr sz="1800" kern="1200">
                          <a:solidFill>
                            <a:schemeClr val="tx1"/>
                          </a:solidFill>
                          <a:latin typeface="맑은 고딕"/>
                          <a:ea typeface="맑은 고딕"/>
                        </a:defRPr>
                      </a:lvl4pPr>
                      <a:lvl5pPr marL="1828709" algn="l" defTabSz="914356" rtl="0" eaLnBrk="1" latinLnBrk="1" hangingPunct="1">
                        <a:defRPr sz="1800" kern="1200">
                          <a:solidFill>
                            <a:schemeClr val="tx1"/>
                          </a:solidFill>
                          <a:latin typeface="맑은 고딕"/>
                          <a:ea typeface="맑은 고딕"/>
                        </a:defRPr>
                      </a:lvl5pPr>
                      <a:lvl6pPr marL="2285886" algn="l" defTabSz="914356" rtl="0" eaLnBrk="1" latinLnBrk="1" hangingPunct="1">
                        <a:defRPr sz="1800" kern="1200">
                          <a:solidFill>
                            <a:schemeClr val="tx1"/>
                          </a:solidFill>
                          <a:latin typeface="맑은 고딕"/>
                          <a:ea typeface="맑은 고딕"/>
                        </a:defRPr>
                      </a:lvl6pPr>
                      <a:lvl7pPr marL="2743063" algn="l" defTabSz="914356" rtl="0" eaLnBrk="1" latinLnBrk="1" hangingPunct="1">
                        <a:defRPr sz="1800" kern="1200">
                          <a:solidFill>
                            <a:schemeClr val="tx1"/>
                          </a:solidFill>
                          <a:latin typeface="맑은 고딕"/>
                          <a:ea typeface="맑은 고딕"/>
                        </a:defRPr>
                      </a:lvl7pPr>
                      <a:lvl8pPr marL="3200240" algn="l" defTabSz="914356" rtl="0" eaLnBrk="1" latinLnBrk="1" hangingPunct="1">
                        <a:defRPr sz="1800" kern="1200">
                          <a:solidFill>
                            <a:schemeClr val="tx1"/>
                          </a:solidFill>
                          <a:latin typeface="맑은 고딕"/>
                          <a:ea typeface="맑은 고딕"/>
                        </a:defRPr>
                      </a:lvl8pPr>
                      <a:lvl9pPr marL="3657418" algn="l" defTabSz="914356" rtl="0" eaLnBrk="1" latinLnBrk="1" hangingPunct="1">
                        <a:defRPr sz="1800" kern="1200">
                          <a:solidFill>
                            <a:schemeClr val="tx1"/>
                          </a:solidFill>
                          <a:latin typeface="맑은 고딕"/>
                          <a:ea typeface="맑은 고딕"/>
                        </a:defRPr>
                      </a:lvl9pPr>
                    </a:lstStyle>
                    <a:p>
                      <a:pPr marL="0" indent="0" algn="l" fontAlgn="ctr">
                        <a:buFont typeface="Arial" panose="020B0604020202020204" pitchFamily="34" charset="0"/>
                        <a:buNone/>
                      </a:pPr>
                      <a:r>
                        <a:rPr kumimoji="1" lang="en" altLang="ko-KR" sz="700" b="0" i="0" u="none" strike="noStrike" kern="1200" cap="none" spc="0" normalizeH="0" baseline="0" dirty="0">
                          <a:ln>
                            <a:solidFill>
                              <a:schemeClr val="bg1">
                                <a:alpha val="0"/>
                              </a:schemeClr>
                            </a:solidFill>
                          </a:ln>
                          <a:solidFill>
                            <a:schemeClr val="tx1">
                              <a:lumMod val="65000"/>
                              <a:lumOff val="35000"/>
                            </a:schemeClr>
                          </a:solidFill>
                          <a:effectLst/>
                          <a:latin typeface="KoPub돋움체 Bold" pitchFamily="18" charset="-127"/>
                          <a:ea typeface="맑은 고딕"/>
                          <a:cs typeface="+mn-cs"/>
                          <a:sym typeface="Arial"/>
                        </a:rPr>
                        <a:t>Minimum number of traffic occurrences</a:t>
                      </a:r>
                      <a:endParaRPr kumimoji="1" lang="en-US" altLang="ko-KR" sz="700" b="0" i="0" u="none" strike="noStrike" kern="1200" cap="none" spc="0" normalizeH="0" baseline="0" dirty="0">
                        <a:ln>
                          <a:solidFill>
                            <a:schemeClr val="bg1">
                              <a:alpha val="0"/>
                            </a:schemeClr>
                          </a:solidFill>
                        </a:ln>
                        <a:solidFill>
                          <a:schemeClr val="tx1">
                            <a:lumMod val="65000"/>
                            <a:lumOff val="35000"/>
                          </a:schemeClr>
                        </a:solidFill>
                        <a:effectLst/>
                        <a:latin typeface="KoPub돋움체 Bold" pitchFamily="18" charset="-127"/>
                        <a:ea typeface="맑은 고딕"/>
                        <a:cs typeface="+mn-cs"/>
                        <a:sym typeface="Arial"/>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26080">
                <a:tc>
                  <a:txBody>
                    <a:bodyPr/>
                    <a:lstStyle>
                      <a:lvl1pPr marL="0" algn="l" defTabSz="914068" rtl="0" eaLnBrk="1" latinLnBrk="1" hangingPunct="1">
                        <a:defRPr sz="1799" kern="1200">
                          <a:solidFill>
                            <a:schemeClr val="tx1"/>
                          </a:solidFill>
                          <a:latin typeface="Arial"/>
                          <a:ea typeface="맑은 고딕"/>
                        </a:defRPr>
                      </a:lvl1pPr>
                      <a:lvl2pPr marL="457034" algn="l" defTabSz="914068" rtl="0" eaLnBrk="1" latinLnBrk="1" hangingPunct="1">
                        <a:defRPr sz="1799" kern="1200">
                          <a:solidFill>
                            <a:schemeClr val="tx1"/>
                          </a:solidFill>
                          <a:latin typeface="Arial"/>
                          <a:ea typeface="맑은 고딕"/>
                        </a:defRPr>
                      </a:lvl2pPr>
                      <a:lvl3pPr marL="914068" algn="l" defTabSz="914068" rtl="0" eaLnBrk="1" latinLnBrk="1" hangingPunct="1">
                        <a:defRPr sz="1799" kern="1200">
                          <a:solidFill>
                            <a:schemeClr val="tx1"/>
                          </a:solidFill>
                          <a:latin typeface="Arial"/>
                          <a:ea typeface="맑은 고딕"/>
                        </a:defRPr>
                      </a:lvl3pPr>
                      <a:lvl4pPr marL="1371102" algn="l" defTabSz="914068" rtl="0" eaLnBrk="1" latinLnBrk="1" hangingPunct="1">
                        <a:defRPr sz="1799" kern="1200">
                          <a:solidFill>
                            <a:schemeClr val="tx1"/>
                          </a:solidFill>
                          <a:latin typeface="Arial"/>
                          <a:ea typeface="맑은 고딕"/>
                        </a:defRPr>
                      </a:lvl4pPr>
                      <a:lvl5pPr marL="1828135" algn="l" defTabSz="914068" rtl="0" eaLnBrk="1" latinLnBrk="1" hangingPunct="1">
                        <a:defRPr sz="1799" kern="1200">
                          <a:solidFill>
                            <a:schemeClr val="tx1"/>
                          </a:solidFill>
                          <a:latin typeface="Arial"/>
                          <a:ea typeface="맑은 고딕"/>
                        </a:defRPr>
                      </a:lvl5pPr>
                      <a:lvl6pPr marL="2285169" algn="l" defTabSz="914068" rtl="0" eaLnBrk="1" latinLnBrk="1" hangingPunct="1">
                        <a:defRPr sz="1799" kern="1200">
                          <a:solidFill>
                            <a:schemeClr val="tx1"/>
                          </a:solidFill>
                          <a:latin typeface="Arial"/>
                          <a:ea typeface="맑은 고딕"/>
                        </a:defRPr>
                      </a:lvl6pPr>
                      <a:lvl7pPr marL="2742203" algn="l" defTabSz="914068" rtl="0" eaLnBrk="1" latinLnBrk="1" hangingPunct="1">
                        <a:defRPr sz="1799" kern="1200">
                          <a:solidFill>
                            <a:schemeClr val="tx1"/>
                          </a:solidFill>
                          <a:latin typeface="Arial"/>
                          <a:ea typeface="맑은 고딕"/>
                        </a:defRPr>
                      </a:lvl7pPr>
                      <a:lvl8pPr marL="3199238" algn="l" defTabSz="914068" rtl="0" eaLnBrk="1" latinLnBrk="1" hangingPunct="1">
                        <a:defRPr sz="1799" kern="1200">
                          <a:solidFill>
                            <a:schemeClr val="tx1"/>
                          </a:solidFill>
                          <a:latin typeface="Arial"/>
                          <a:ea typeface="맑은 고딕"/>
                        </a:defRPr>
                      </a:lvl8pPr>
                      <a:lvl9pPr marL="3656272" algn="l" defTabSz="914068" rtl="0" eaLnBrk="1" latinLnBrk="1" hangingPunct="1">
                        <a:defRPr sz="1799" kern="1200">
                          <a:solidFill>
                            <a:schemeClr val="tx1"/>
                          </a:solidFill>
                          <a:latin typeface="Arial"/>
                          <a:ea typeface="맑은 고딕"/>
                        </a:defRPr>
                      </a:lvl9pPr>
                    </a:lstStyle>
                    <a:p>
                      <a:pPr algn="ctr"/>
                      <a:r>
                        <a:rPr kumimoji="1" lang="en" altLang="ko-KR" sz="700" b="0" i="0" u="none" strike="noStrike" kern="1200" cap="none" spc="0" normalizeH="0" baseline="0">
                          <a:ln>
                            <a:solidFill>
                              <a:schemeClr val="bg1">
                                <a:alpha val="0"/>
                              </a:schemeClr>
                            </a:solidFill>
                          </a:ln>
                          <a:solidFill>
                            <a:schemeClr val="tx1">
                              <a:lumMod val="65000"/>
                              <a:lumOff val="35000"/>
                            </a:schemeClr>
                          </a:solidFill>
                          <a:effectLst/>
                          <a:latin typeface="KoPub돋움체 Bold" pitchFamily="18" charset="-127"/>
                          <a:ea typeface="맑은 고딕"/>
                          <a:cs typeface="+mn-cs"/>
                          <a:sym typeface="Arial"/>
                        </a:rPr>
                        <a:t>failure rate</a:t>
                      </a:r>
                      <a:r>
                        <a:rPr kumimoji="1" lang="en-US" altLang="ko-KR" sz="700" b="0" i="0" u="none" strike="noStrike" kern="1200" cap="none" spc="0" normalizeH="0" baseline="0">
                          <a:ln>
                            <a:solidFill>
                              <a:schemeClr val="bg1">
                                <a:alpha val="0"/>
                              </a:schemeClr>
                            </a:solidFill>
                          </a:ln>
                          <a:solidFill>
                            <a:schemeClr val="tx1">
                              <a:lumMod val="65000"/>
                              <a:lumOff val="35000"/>
                            </a:schemeClr>
                          </a:solidFill>
                          <a:effectLst/>
                          <a:latin typeface="KoPub돋움체 Bold" pitchFamily="18" charset="-127"/>
                          <a:ea typeface="맑은 고딕"/>
                          <a:cs typeface="+mn-cs"/>
                          <a:sym typeface="Arial"/>
                        </a:rPr>
                        <a:t>(%)</a:t>
                      </a:r>
                      <a:endParaRPr kumimoji="1" lang="en-US" sz="700" b="0" i="0" u="none" strike="noStrike" kern="1200" cap="none" spc="0" normalizeH="0" baseline="0" dirty="0">
                        <a:ln>
                          <a:solidFill>
                            <a:schemeClr val="bg1">
                              <a:alpha val="0"/>
                            </a:schemeClr>
                          </a:solidFill>
                        </a:ln>
                        <a:solidFill>
                          <a:schemeClr val="tx1">
                            <a:lumMod val="65000"/>
                            <a:lumOff val="35000"/>
                          </a:schemeClr>
                        </a:solidFill>
                        <a:effectLst/>
                        <a:latin typeface="KoPub돋움체 Bold" pitchFamily="18" charset="-127"/>
                        <a:ea typeface="맑은 고딕"/>
                        <a:cs typeface="+mn-cs"/>
                        <a:sym typeface="Arial"/>
                      </a:endParaRPr>
                    </a:p>
                  </a:txBody>
                  <a:tcPr marL="36000" marR="36000" marT="36000" marB="3600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lvl1pPr marL="0" algn="l" defTabSz="914068" rtl="0" eaLnBrk="1" latinLnBrk="1" hangingPunct="1">
                        <a:defRPr sz="1799" kern="1200">
                          <a:solidFill>
                            <a:schemeClr val="tx1"/>
                          </a:solidFill>
                          <a:latin typeface="Arial"/>
                          <a:ea typeface="맑은 고딕"/>
                        </a:defRPr>
                      </a:lvl1pPr>
                      <a:lvl2pPr marL="457034" algn="l" defTabSz="914068" rtl="0" eaLnBrk="1" latinLnBrk="1" hangingPunct="1">
                        <a:defRPr sz="1799" kern="1200">
                          <a:solidFill>
                            <a:schemeClr val="tx1"/>
                          </a:solidFill>
                          <a:latin typeface="Arial"/>
                          <a:ea typeface="맑은 고딕"/>
                        </a:defRPr>
                      </a:lvl2pPr>
                      <a:lvl3pPr marL="914068" algn="l" defTabSz="914068" rtl="0" eaLnBrk="1" latinLnBrk="1" hangingPunct="1">
                        <a:defRPr sz="1799" kern="1200">
                          <a:solidFill>
                            <a:schemeClr val="tx1"/>
                          </a:solidFill>
                          <a:latin typeface="Arial"/>
                          <a:ea typeface="맑은 고딕"/>
                        </a:defRPr>
                      </a:lvl3pPr>
                      <a:lvl4pPr marL="1371102" algn="l" defTabSz="914068" rtl="0" eaLnBrk="1" latinLnBrk="1" hangingPunct="1">
                        <a:defRPr sz="1799" kern="1200">
                          <a:solidFill>
                            <a:schemeClr val="tx1"/>
                          </a:solidFill>
                          <a:latin typeface="Arial"/>
                          <a:ea typeface="맑은 고딕"/>
                        </a:defRPr>
                      </a:lvl4pPr>
                      <a:lvl5pPr marL="1828135" algn="l" defTabSz="914068" rtl="0" eaLnBrk="1" latinLnBrk="1" hangingPunct="1">
                        <a:defRPr sz="1799" kern="1200">
                          <a:solidFill>
                            <a:schemeClr val="tx1"/>
                          </a:solidFill>
                          <a:latin typeface="Arial"/>
                          <a:ea typeface="맑은 고딕"/>
                        </a:defRPr>
                      </a:lvl5pPr>
                      <a:lvl6pPr marL="2285169" algn="l" defTabSz="914068" rtl="0" eaLnBrk="1" latinLnBrk="1" hangingPunct="1">
                        <a:defRPr sz="1799" kern="1200">
                          <a:solidFill>
                            <a:schemeClr val="tx1"/>
                          </a:solidFill>
                          <a:latin typeface="Arial"/>
                          <a:ea typeface="맑은 고딕"/>
                        </a:defRPr>
                      </a:lvl6pPr>
                      <a:lvl7pPr marL="2742203" algn="l" defTabSz="914068" rtl="0" eaLnBrk="1" latinLnBrk="1" hangingPunct="1">
                        <a:defRPr sz="1799" kern="1200">
                          <a:solidFill>
                            <a:schemeClr val="tx1"/>
                          </a:solidFill>
                          <a:latin typeface="Arial"/>
                          <a:ea typeface="맑은 고딕"/>
                        </a:defRPr>
                      </a:lvl7pPr>
                      <a:lvl8pPr marL="3199238" algn="l" defTabSz="914068" rtl="0" eaLnBrk="1" latinLnBrk="1" hangingPunct="1">
                        <a:defRPr sz="1799" kern="1200">
                          <a:solidFill>
                            <a:schemeClr val="tx1"/>
                          </a:solidFill>
                          <a:latin typeface="Arial"/>
                          <a:ea typeface="맑은 고딕"/>
                        </a:defRPr>
                      </a:lvl8pPr>
                      <a:lvl9pPr marL="3656272" algn="l" defTabSz="914068" rtl="0" eaLnBrk="1" latinLnBrk="1" hangingPunct="1">
                        <a:defRPr sz="1799" kern="1200">
                          <a:solidFill>
                            <a:schemeClr val="tx1"/>
                          </a:solidFill>
                          <a:latin typeface="Arial"/>
                          <a:ea typeface="맑은 고딕"/>
                        </a:defRPr>
                      </a:lvl9pPr>
                    </a:lstStyle>
                    <a:p>
                      <a:pPr marL="0" indent="0" algn="l" fontAlgn="ctr">
                        <a:buFont typeface="Arial" panose="020B0604020202020204" pitchFamily="34" charset="0"/>
                        <a:buNone/>
                      </a:pPr>
                      <a:r>
                        <a:rPr kumimoji="1" lang="en" altLang="ko-KR" sz="700" b="0" i="0" u="none" strike="noStrike" kern="1200" cap="none" spc="0" normalizeH="0" baseline="0" dirty="0">
                          <a:ln>
                            <a:solidFill>
                              <a:schemeClr val="bg1">
                                <a:alpha val="0"/>
                              </a:schemeClr>
                            </a:solidFill>
                          </a:ln>
                          <a:solidFill>
                            <a:schemeClr val="tx1">
                              <a:lumMod val="65000"/>
                              <a:lumOff val="35000"/>
                            </a:schemeClr>
                          </a:solidFill>
                          <a:effectLst/>
                          <a:latin typeface="KoPub돋움체 Bold" pitchFamily="18" charset="-127"/>
                          <a:ea typeface="맑은 고딕"/>
                          <a:cs typeface="+mn-cs"/>
                          <a:sym typeface="Arial"/>
                        </a:rPr>
                        <a:t>Ratio of number of failures to total number of cases</a:t>
                      </a:r>
                      <a:endParaRPr kumimoji="1" lang="en-US" altLang="ko-KR" sz="700" b="0" i="0" u="none" strike="noStrike" kern="1200" cap="none" spc="0" normalizeH="0" baseline="0" dirty="0">
                        <a:ln>
                          <a:solidFill>
                            <a:schemeClr val="bg1">
                              <a:alpha val="0"/>
                            </a:schemeClr>
                          </a:solidFill>
                        </a:ln>
                        <a:solidFill>
                          <a:schemeClr val="tx1">
                            <a:lumMod val="65000"/>
                            <a:lumOff val="35000"/>
                          </a:schemeClr>
                        </a:solidFill>
                        <a:effectLst/>
                        <a:latin typeface="KoPub돋움체 Bold" pitchFamily="18" charset="-127"/>
                        <a:ea typeface="맑은 고딕"/>
                        <a:cs typeface="+mn-cs"/>
                        <a:sym typeface="Arial"/>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26080">
                <a:tc>
                  <a:txBody>
                    <a:bodyPr/>
                    <a:lstStyle>
                      <a:lvl1pPr marL="0" algn="l" defTabSz="914068" rtl="0" eaLnBrk="1" latinLnBrk="1" hangingPunct="1">
                        <a:defRPr sz="1799" kern="1200">
                          <a:solidFill>
                            <a:schemeClr val="tx1"/>
                          </a:solidFill>
                          <a:latin typeface="Arial"/>
                          <a:ea typeface="맑은 고딕"/>
                        </a:defRPr>
                      </a:lvl1pPr>
                      <a:lvl2pPr marL="457034" algn="l" defTabSz="914068" rtl="0" eaLnBrk="1" latinLnBrk="1" hangingPunct="1">
                        <a:defRPr sz="1799" kern="1200">
                          <a:solidFill>
                            <a:schemeClr val="tx1"/>
                          </a:solidFill>
                          <a:latin typeface="Arial"/>
                          <a:ea typeface="맑은 고딕"/>
                        </a:defRPr>
                      </a:lvl2pPr>
                      <a:lvl3pPr marL="914068" algn="l" defTabSz="914068" rtl="0" eaLnBrk="1" latinLnBrk="1" hangingPunct="1">
                        <a:defRPr sz="1799" kern="1200">
                          <a:solidFill>
                            <a:schemeClr val="tx1"/>
                          </a:solidFill>
                          <a:latin typeface="Arial"/>
                          <a:ea typeface="맑은 고딕"/>
                        </a:defRPr>
                      </a:lvl3pPr>
                      <a:lvl4pPr marL="1371102" algn="l" defTabSz="914068" rtl="0" eaLnBrk="1" latinLnBrk="1" hangingPunct="1">
                        <a:defRPr sz="1799" kern="1200">
                          <a:solidFill>
                            <a:schemeClr val="tx1"/>
                          </a:solidFill>
                          <a:latin typeface="Arial"/>
                          <a:ea typeface="맑은 고딕"/>
                        </a:defRPr>
                      </a:lvl4pPr>
                      <a:lvl5pPr marL="1828135" algn="l" defTabSz="914068" rtl="0" eaLnBrk="1" latinLnBrk="1" hangingPunct="1">
                        <a:defRPr sz="1799" kern="1200">
                          <a:solidFill>
                            <a:schemeClr val="tx1"/>
                          </a:solidFill>
                          <a:latin typeface="Arial"/>
                          <a:ea typeface="맑은 고딕"/>
                        </a:defRPr>
                      </a:lvl5pPr>
                      <a:lvl6pPr marL="2285169" algn="l" defTabSz="914068" rtl="0" eaLnBrk="1" latinLnBrk="1" hangingPunct="1">
                        <a:defRPr sz="1799" kern="1200">
                          <a:solidFill>
                            <a:schemeClr val="tx1"/>
                          </a:solidFill>
                          <a:latin typeface="Arial"/>
                          <a:ea typeface="맑은 고딕"/>
                        </a:defRPr>
                      </a:lvl6pPr>
                      <a:lvl7pPr marL="2742203" algn="l" defTabSz="914068" rtl="0" eaLnBrk="1" latinLnBrk="1" hangingPunct="1">
                        <a:defRPr sz="1799" kern="1200">
                          <a:solidFill>
                            <a:schemeClr val="tx1"/>
                          </a:solidFill>
                          <a:latin typeface="Arial"/>
                          <a:ea typeface="맑은 고딕"/>
                        </a:defRPr>
                      </a:lvl7pPr>
                      <a:lvl8pPr marL="3199238" algn="l" defTabSz="914068" rtl="0" eaLnBrk="1" latinLnBrk="1" hangingPunct="1">
                        <a:defRPr sz="1799" kern="1200">
                          <a:solidFill>
                            <a:schemeClr val="tx1"/>
                          </a:solidFill>
                          <a:latin typeface="Arial"/>
                          <a:ea typeface="맑은 고딕"/>
                        </a:defRPr>
                      </a:lvl8pPr>
                      <a:lvl9pPr marL="3656272" algn="l" defTabSz="914068" rtl="0" eaLnBrk="1" latinLnBrk="1" hangingPunct="1">
                        <a:defRPr sz="1799" kern="1200">
                          <a:solidFill>
                            <a:schemeClr val="tx1"/>
                          </a:solidFill>
                          <a:latin typeface="Arial"/>
                          <a:ea typeface="맑은 고딕"/>
                        </a:defRPr>
                      </a:lvl9pPr>
                    </a:lstStyle>
                    <a:p>
                      <a:pPr algn="ctr" fontAlgn="ctr"/>
                      <a:r>
                        <a:rPr kumimoji="1" lang="en" altLang="ko-KR" sz="700" b="0" i="0" u="none" strike="noStrike" kern="1200" cap="none" spc="0" normalizeH="0" baseline="0" dirty="0">
                          <a:ln>
                            <a:solidFill>
                              <a:schemeClr val="bg1">
                                <a:alpha val="0"/>
                              </a:schemeClr>
                            </a:solidFill>
                          </a:ln>
                          <a:solidFill>
                            <a:schemeClr val="tx1">
                              <a:lumMod val="65000"/>
                              <a:lumOff val="35000"/>
                            </a:schemeClr>
                          </a:solidFill>
                          <a:effectLst/>
                          <a:latin typeface="KoPub돋움체 Bold" pitchFamily="18" charset="-127"/>
                          <a:ea typeface="맑은 고딕"/>
                          <a:cs typeface="+mn-cs"/>
                          <a:sym typeface="Arial"/>
                        </a:rPr>
                        <a:t>Block duration (seconds)</a:t>
                      </a:r>
                      <a:endParaRPr kumimoji="1" lang="en-US" sz="700" b="0" i="0" u="none" strike="noStrike" kern="1200" cap="none" spc="0" normalizeH="0" baseline="0" dirty="0">
                        <a:ln>
                          <a:solidFill>
                            <a:schemeClr val="bg1">
                              <a:alpha val="0"/>
                            </a:schemeClr>
                          </a:solidFill>
                        </a:ln>
                        <a:solidFill>
                          <a:schemeClr val="tx1">
                            <a:lumMod val="65000"/>
                            <a:lumOff val="35000"/>
                          </a:schemeClr>
                        </a:solidFill>
                        <a:effectLst/>
                        <a:latin typeface="KoPub돋움체 Bold" pitchFamily="18" charset="-127"/>
                        <a:ea typeface="맑은 고딕"/>
                        <a:cs typeface="+mn-cs"/>
                        <a:sym typeface="Arial"/>
                      </a:endParaRPr>
                    </a:p>
                  </a:txBody>
                  <a:tcPr marL="36000" marR="36000" marT="36000" marB="3600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lvl1pPr marL="0" algn="l" defTabSz="914068" rtl="0" eaLnBrk="1" latinLnBrk="1" hangingPunct="1">
                        <a:defRPr sz="1799" kern="1200">
                          <a:solidFill>
                            <a:schemeClr val="tx1"/>
                          </a:solidFill>
                          <a:latin typeface="Arial"/>
                          <a:ea typeface="맑은 고딕"/>
                        </a:defRPr>
                      </a:lvl1pPr>
                      <a:lvl2pPr marL="457034" algn="l" defTabSz="914068" rtl="0" eaLnBrk="1" latinLnBrk="1" hangingPunct="1">
                        <a:defRPr sz="1799" kern="1200">
                          <a:solidFill>
                            <a:schemeClr val="tx1"/>
                          </a:solidFill>
                          <a:latin typeface="Arial"/>
                          <a:ea typeface="맑은 고딕"/>
                        </a:defRPr>
                      </a:lvl2pPr>
                      <a:lvl3pPr marL="914068" algn="l" defTabSz="914068" rtl="0" eaLnBrk="1" latinLnBrk="1" hangingPunct="1">
                        <a:defRPr sz="1799" kern="1200">
                          <a:solidFill>
                            <a:schemeClr val="tx1"/>
                          </a:solidFill>
                          <a:latin typeface="Arial"/>
                          <a:ea typeface="맑은 고딕"/>
                        </a:defRPr>
                      </a:lvl3pPr>
                      <a:lvl4pPr marL="1371102" algn="l" defTabSz="914068" rtl="0" eaLnBrk="1" latinLnBrk="1" hangingPunct="1">
                        <a:defRPr sz="1799" kern="1200">
                          <a:solidFill>
                            <a:schemeClr val="tx1"/>
                          </a:solidFill>
                          <a:latin typeface="Arial"/>
                          <a:ea typeface="맑은 고딕"/>
                        </a:defRPr>
                      </a:lvl4pPr>
                      <a:lvl5pPr marL="1828135" algn="l" defTabSz="914068" rtl="0" eaLnBrk="1" latinLnBrk="1" hangingPunct="1">
                        <a:defRPr sz="1799" kern="1200">
                          <a:solidFill>
                            <a:schemeClr val="tx1"/>
                          </a:solidFill>
                          <a:latin typeface="Arial"/>
                          <a:ea typeface="맑은 고딕"/>
                        </a:defRPr>
                      </a:lvl5pPr>
                      <a:lvl6pPr marL="2285169" algn="l" defTabSz="914068" rtl="0" eaLnBrk="1" latinLnBrk="1" hangingPunct="1">
                        <a:defRPr sz="1799" kern="1200">
                          <a:solidFill>
                            <a:schemeClr val="tx1"/>
                          </a:solidFill>
                          <a:latin typeface="Arial"/>
                          <a:ea typeface="맑은 고딕"/>
                        </a:defRPr>
                      </a:lvl6pPr>
                      <a:lvl7pPr marL="2742203" algn="l" defTabSz="914068" rtl="0" eaLnBrk="1" latinLnBrk="1" hangingPunct="1">
                        <a:defRPr sz="1799" kern="1200">
                          <a:solidFill>
                            <a:schemeClr val="tx1"/>
                          </a:solidFill>
                          <a:latin typeface="Arial"/>
                          <a:ea typeface="맑은 고딕"/>
                        </a:defRPr>
                      </a:lvl7pPr>
                      <a:lvl8pPr marL="3199238" algn="l" defTabSz="914068" rtl="0" eaLnBrk="1" latinLnBrk="1" hangingPunct="1">
                        <a:defRPr sz="1799" kern="1200">
                          <a:solidFill>
                            <a:schemeClr val="tx1"/>
                          </a:solidFill>
                          <a:latin typeface="Arial"/>
                          <a:ea typeface="맑은 고딕"/>
                        </a:defRPr>
                      </a:lvl8pPr>
                      <a:lvl9pPr marL="3656272" algn="l" defTabSz="914068" rtl="0" eaLnBrk="1" latinLnBrk="1" hangingPunct="1">
                        <a:defRPr sz="1799" kern="1200">
                          <a:solidFill>
                            <a:schemeClr val="tx1"/>
                          </a:solidFill>
                          <a:latin typeface="Arial"/>
                          <a:ea typeface="맑은 고딕"/>
                        </a:defRPr>
                      </a:lvl9pPr>
                    </a:lstStyle>
                    <a:p>
                      <a:pPr marL="0" indent="0" algn="l" fontAlgn="ctr">
                        <a:buFont typeface="Arial" panose="020B0604020202020204" pitchFamily="34" charset="0"/>
                        <a:buNone/>
                      </a:pPr>
                      <a:r>
                        <a:rPr kumimoji="1" lang="en" altLang="ko-KR" sz="700" b="0" i="0" u="none" strike="noStrike" kern="1200" cap="none" spc="0" normalizeH="0" baseline="0" dirty="0">
                          <a:ln>
                            <a:solidFill>
                              <a:schemeClr val="bg1">
                                <a:alpha val="0"/>
                              </a:schemeClr>
                            </a:solidFill>
                          </a:ln>
                          <a:solidFill>
                            <a:schemeClr val="tx1">
                              <a:lumMod val="65000"/>
                              <a:lumOff val="35000"/>
                            </a:schemeClr>
                          </a:solidFill>
                          <a:effectLst/>
                          <a:latin typeface="KoPub돋움체 Bold" pitchFamily="18" charset="-127"/>
                          <a:ea typeface="맑은 고딕"/>
                          <a:cs typeface="+mn-cs"/>
                          <a:sym typeface="Arial"/>
                        </a:rPr>
                        <a:t>blocking duration</a:t>
                      </a:r>
                      <a:endParaRPr kumimoji="1" lang="en-US" altLang="ko-KR" sz="700" b="0" i="0" u="none" strike="noStrike" kern="1200" cap="none" spc="0" normalizeH="0" baseline="0" dirty="0">
                        <a:ln>
                          <a:solidFill>
                            <a:schemeClr val="bg1">
                              <a:alpha val="0"/>
                            </a:schemeClr>
                          </a:solidFill>
                        </a:ln>
                        <a:solidFill>
                          <a:schemeClr val="tx1">
                            <a:lumMod val="65000"/>
                            <a:lumOff val="35000"/>
                          </a:schemeClr>
                        </a:solidFill>
                        <a:effectLst/>
                        <a:latin typeface="KoPub돋움체 Bold" pitchFamily="18" charset="-127"/>
                        <a:ea typeface="맑은 고딕"/>
                        <a:cs typeface="+mn-cs"/>
                        <a:sym typeface="Arial"/>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bl>
          </a:graphicData>
        </a:graphic>
      </p:graphicFrame>
      <p:cxnSp>
        <p:nvCxnSpPr>
          <p:cNvPr id="79" name="직선 연결선 46">
            <a:extLst>
              <a:ext uri="{FF2B5EF4-FFF2-40B4-BE49-F238E27FC236}">
                <a16:creationId xmlns:a16="http://schemas.microsoft.com/office/drawing/2014/main" id="{046CE3AC-28DE-C89F-3DE0-FA015CA71101}"/>
              </a:ext>
            </a:extLst>
          </p:cNvPr>
          <p:cNvCxnSpPr/>
          <p:nvPr/>
        </p:nvCxnSpPr>
        <p:spPr bwMode="auto">
          <a:xfrm>
            <a:off x="6054590" y="4178024"/>
            <a:ext cx="2242476" cy="0"/>
          </a:xfrm>
          <a:prstGeom prst="line">
            <a:avLst/>
          </a:prstGeom>
          <a:noFill/>
          <a:ln w="635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1" name="모서리가 둥근 직사각형 48">
            <a:extLst>
              <a:ext uri="{FF2B5EF4-FFF2-40B4-BE49-F238E27FC236}">
                <a16:creationId xmlns:a16="http://schemas.microsoft.com/office/drawing/2014/main" id="{9CD687CA-B02D-2013-5C9A-20E4CA7AC554}"/>
              </a:ext>
            </a:extLst>
          </p:cNvPr>
          <p:cNvSpPr>
            <a:spLocks noChangeArrowheads="1"/>
          </p:cNvSpPr>
          <p:nvPr/>
        </p:nvSpPr>
        <p:spPr bwMode="auto">
          <a:xfrm>
            <a:off x="6066712" y="2359159"/>
            <a:ext cx="2218232" cy="216000"/>
          </a:xfrm>
          <a:prstGeom prst="roundRect">
            <a:avLst>
              <a:gd name="adj" fmla="val 50000"/>
            </a:avLst>
          </a:prstGeom>
          <a:solidFill>
            <a:srgbClr val="C0DED4"/>
          </a:solidFill>
          <a:ln>
            <a:noFill/>
          </a:ln>
        </p:spPr>
        <p:txBody>
          <a:bodyPr vert="horz" wrap="square" lIns="0" tIns="0" rIns="0" bIns="0" numCol="1" anchor="ctr" anchorCtr="0" compatLnSpc="1">
            <a:prstTxWarp prst="textNoShape">
              <a:avLst/>
            </a:prstTxWarp>
          </a:bodyPr>
          <a:lstStyle/>
          <a:p>
            <a:pPr algn="ctr"/>
            <a:r>
              <a:rPr lang="en" altLang="ko-KR" sz="1050" spc="-32" dirty="0">
                <a:ln>
                  <a:solidFill>
                    <a:srgbClr val="8DA7C1">
                      <a:alpha val="0"/>
                    </a:srgbClr>
                  </a:solidFill>
                </a:ln>
                <a:solidFill>
                  <a:sysClr val="windowText" lastClr="000000">
                    <a:lumMod val="75000"/>
                    <a:lumOff val="25000"/>
                  </a:sysClr>
                </a:solidFill>
                <a:latin typeface="+mj-lt"/>
              </a:rPr>
              <a:t>Throttling</a:t>
            </a:r>
          </a:p>
        </p:txBody>
      </p:sp>
      <p:sp>
        <p:nvSpPr>
          <p:cNvPr id="82" name="직사각형 3">
            <a:extLst>
              <a:ext uri="{FF2B5EF4-FFF2-40B4-BE49-F238E27FC236}">
                <a16:creationId xmlns:a16="http://schemas.microsoft.com/office/drawing/2014/main" id="{32876C5D-A7B8-4AE7-3170-75633B108F6A}"/>
              </a:ext>
            </a:extLst>
          </p:cNvPr>
          <p:cNvSpPr>
            <a:spLocks/>
          </p:cNvSpPr>
          <p:nvPr/>
        </p:nvSpPr>
        <p:spPr bwMode="auto">
          <a:xfrm>
            <a:off x="6095827" y="2628930"/>
            <a:ext cx="2302783" cy="153888"/>
          </a:xfrm>
          <a:prstGeom prst="rect">
            <a:avLst/>
          </a:prstGeom>
          <a:noFill/>
          <a:ln w="12700" algn="ctr">
            <a:noFill/>
            <a:miter lim="800000"/>
            <a:headEnd/>
            <a:tailEnd/>
          </a:ln>
          <a:extLst>
            <a:ext uri="{909E8E84-426E-40DD-AFC4-6F175D3DCCD1}">
              <a14:hiddenFill xmlns:a14="http://schemas.microsoft.com/office/drawing/2010/main">
                <a:solidFill>
                  <a:schemeClr val="bg1"/>
                </a:solidFill>
              </a14:hiddenFill>
            </a:ext>
          </a:extLst>
        </p:spPr>
        <p:txBody>
          <a:bodyPr wrap="square" lIns="0" tIns="0" rIns="0" bIns="0">
            <a:spAutoFit/>
            <a:scene3d>
              <a:camera prst="orthographicFront"/>
              <a:lightRig rig="threePt" dir="t"/>
            </a:scene3d>
            <a:sp3d>
              <a:bevelT w="0" h="0"/>
              <a:bevelB w="0" h="0"/>
            </a:sp3d>
          </a:bodyPr>
          <a:lstStyle/>
          <a:p>
            <a:pPr marL="88766" indent="-88766" fontAlgn="base" latinLnBrk="0">
              <a:buClr>
                <a:schemeClr val="tx1">
                  <a:lumMod val="75000"/>
                  <a:lumOff val="25000"/>
                </a:schemeClr>
              </a:buClr>
              <a:buSzPct val="80000"/>
              <a:buFont typeface="Arial" pitchFamily="34" charset="0"/>
              <a:buChar char="•"/>
              <a:tabLst>
                <a:tab pos="521820" algn="l"/>
              </a:tabLst>
              <a:defRPr/>
            </a:pPr>
            <a:r>
              <a:rPr lang="en" altLang="ko-KR" sz="1000" dirty="0">
                <a:ln>
                  <a:solidFill>
                    <a:srgbClr val="8DA7C1">
                      <a:alpha val="0"/>
                    </a:srgbClr>
                  </a:solidFill>
                </a:ln>
                <a:solidFill>
                  <a:schemeClr val="tx1">
                    <a:lumMod val="75000"/>
                    <a:lumOff val="25000"/>
                  </a:schemeClr>
                </a:solidFill>
                <a:latin typeface="+mj-lt"/>
                <a:ea typeface="KoPub돋움체 Medium" pitchFamily="18" charset="-127"/>
              </a:rPr>
              <a:t>Define throttling policy for each service</a:t>
            </a:r>
            <a:endParaRPr lang="ko-KR" altLang="en-US" sz="1000" dirty="0">
              <a:ln>
                <a:solidFill>
                  <a:srgbClr val="8DA7C1">
                    <a:alpha val="0"/>
                  </a:srgbClr>
                </a:solidFill>
              </a:ln>
              <a:solidFill>
                <a:schemeClr val="tx1">
                  <a:lumMod val="75000"/>
                  <a:lumOff val="25000"/>
                </a:schemeClr>
              </a:solidFill>
              <a:latin typeface="+mj-lt"/>
              <a:ea typeface="KoPub돋움체 Medium" pitchFamily="18" charset="-127"/>
            </a:endParaRPr>
          </a:p>
        </p:txBody>
      </p:sp>
      <p:sp>
        <p:nvSpPr>
          <p:cNvPr id="85" name="직사각형 3">
            <a:extLst>
              <a:ext uri="{FF2B5EF4-FFF2-40B4-BE49-F238E27FC236}">
                <a16:creationId xmlns:a16="http://schemas.microsoft.com/office/drawing/2014/main" id="{500EE1AB-3DEF-1964-9BEF-DC49D6FC07A8}"/>
              </a:ext>
            </a:extLst>
          </p:cNvPr>
          <p:cNvSpPr>
            <a:spLocks/>
          </p:cNvSpPr>
          <p:nvPr/>
        </p:nvSpPr>
        <p:spPr bwMode="auto">
          <a:xfrm>
            <a:off x="6095828" y="3543347"/>
            <a:ext cx="2160000" cy="615553"/>
          </a:xfrm>
          <a:prstGeom prst="rect">
            <a:avLst/>
          </a:prstGeom>
          <a:noFill/>
          <a:ln w="12700" algn="ctr">
            <a:noFill/>
            <a:miter lim="800000"/>
            <a:headEnd/>
            <a:tailEnd/>
          </a:ln>
          <a:extLst>
            <a:ext uri="{909E8E84-426E-40DD-AFC4-6F175D3DCCD1}">
              <a14:hiddenFill xmlns:a14="http://schemas.microsoft.com/office/drawing/2010/main">
                <a:solidFill>
                  <a:schemeClr val="bg1"/>
                </a:solidFill>
              </a14:hiddenFill>
            </a:ext>
          </a:extLst>
        </p:spPr>
        <p:txBody>
          <a:bodyPr wrap="square" lIns="0" tIns="0" rIns="0" bIns="0">
            <a:spAutoFit/>
            <a:scene3d>
              <a:camera prst="orthographicFront"/>
              <a:lightRig rig="threePt" dir="t"/>
            </a:scene3d>
            <a:sp3d>
              <a:bevelT w="0" h="0"/>
              <a:bevelB w="0" h="0"/>
            </a:sp3d>
          </a:bodyPr>
          <a:lstStyle/>
          <a:p>
            <a:pPr marL="88766" indent="-88766" fontAlgn="base" latinLnBrk="0">
              <a:buClr>
                <a:schemeClr val="tx1">
                  <a:lumMod val="75000"/>
                  <a:lumOff val="25000"/>
                </a:schemeClr>
              </a:buClr>
              <a:buSzPct val="80000"/>
              <a:buFont typeface="Arial" pitchFamily="34" charset="0"/>
              <a:buChar char="•"/>
              <a:tabLst>
                <a:tab pos="521820" algn="l"/>
              </a:tabLst>
              <a:defRPr/>
            </a:pPr>
            <a:r>
              <a:rPr lang="en" altLang="ko-KR" sz="1000" dirty="0">
                <a:ln>
                  <a:solidFill>
                    <a:srgbClr val="8DA7C1">
                      <a:alpha val="0"/>
                    </a:srgbClr>
                  </a:solidFill>
                </a:ln>
                <a:solidFill>
                  <a:schemeClr val="tx1">
                    <a:lumMod val="75000"/>
                    <a:lumOff val="25000"/>
                  </a:schemeClr>
                </a:solidFill>
                <a:latin typeface="+mj-lt"/>
                <a:ea typeface="KoPub돋움체 Medium" pitchFamily="18" charset="-127"/>
              </a:rPr>
              <a:t>Based on traffic, 1 item is deducted, and if all are deducted, an HTTP 429 (Too Many Requests) error response is received.</a:t>
            </a:r>
            <a:endParaRPr lang="ko-KR" altLang="en-US" sz="1000" dirty="0">
              <a:ln>
                <a:solidFill>
                  <a:srgbClr val="8DA7C1">
                    <a:alpha val="0"/>
                  </a:srgbClr>
                </a:solidFill>
              </a:ln>
              <a:solidFill>
                <a:schemeClr val="tx1">
                  <a:lumMod val="75000"/>
                  <a:lumOff val="25000"/>
                </a:schemeClr>
              </a:solidFill>
              <a:latin typeface="+mj-lt"/>
              <a:ea typeface="KoPub돋움체 Medium" pitchFamily="18" charset="-127"/>
            </a:endParaRPr>
          </a:p>
        </p:txBody>
      </p:sp>
      <p:sp>
        <p:nvSpPr>
          <p:cNvPr id="86" name="모서리가 둥근 직사각형 48">
            <a:extLst>
              <a:ext uri="{FF2B5EF4-FFF2-40B4-BE49-F238E27FC236}">
                <a16:creationId xmlns:a16="http://schemas.microsoft.com/office/drawing/2014/main" id="{66B2438D-B9AA-3292-085E-7D28765FD9EB}"/>
              </a:ext>
            </a:extLst>
          </p:cNvPr>
          <p:cNvSpPr>
            <a:spLocks noChangeArrowheads="1"/>
          </p:cNvSpPr>
          <p:nvPr/>
        </p:nvSpPr>
        <p:spPr bwMode="auto">
          <a:xfrm>
            <a:off x="6066712" y="4219552"/>
            <a:ext cx="2218232" cy="216000"/>
          </a:xfrm>
          <a:prstGeom prst="roundRect">
            <a:avLst>
              <a:gd name="adj" fmla="val 50000"/>
            </a:avLst>
          </a:prstGeom>
          <a:solidFill>
            <a:srgbClr val="C0DED4"/>
          </a:solidFill>
          <a:ln>
            <a:noFill/>
          </a:ln>
        </p:spPr>
        <p:txBody>
          <a:bodyPr vert="horz" wrap="square" lIns="0" tIns="0" rIns="0" bIns="0" numCol="1" anchor="ctr" anchorCtr="0" compatLnSpc="1">
            <a:prstTxWarp prst="textNoShape">
              <a:avLst/>
            </a:prstTxWarp>
          </a:bodyPr>
          <a:lstStyle/>
          <a:p>
            <a:pPr algn="ctr" latinLnBrk="0"/>
            <a:r>
              <a:rPr lang="en-US" altLang="ko-KR" sz="1050" kern="0" spc="-32" dirty="0">
                <a:ln>
                  <a:solidFill>
                    <a:srgbClr val="8DA7C1">
                      <a:alpha val="0"/>
                    </a:srgbClr>
                  </a:solidFill>
                </a:ln>
                <a:solidFill>
                  <a:sysClr val="windowText" lastClr="000000">
                    <a:lumMod val="75000"/>
                    <a:lumOff val="25000"/>
                  </a:sysClr>
                </a:solidFill>
                <a:latin typeface="+mj-lt"/>
                <a:ea typeface="KoPub돋움체 Bold" panose="02020603020101020101" pitchFamily="18" charset="-127"/>
              </a:rPr>
              <a:t>Circuit Breaker</a:t>
            </a:r>
          </a:p>
        </p:txBody>
      </p:sp>
      <p:sp>
        <p:nvSpPr>
          <p:cNvPr id="87" name="직사각형 3">
            <a:extLst>
              <a:ext uri="{FF2B5EF4-FFF2-40B4-BE49-F238E27FC236}">
                <a16:creationId xmlns:a16="http://schemas.microsoft.com/office/drawing/2014/main" id="{21152A46-C15A-E711-6FAF-B249E871E828}"/>
              </a:ext>
            </a:extLst>
          </p:cNvPr>
          <p:cNvSpPr>
            <a:spLocks/>
          </p:cNvSpPr>
          <p:nvPr/>
        </p:nvSpPr>
        <p:spPr bwMode="auto">
          <a:xfrm>
            <a:off x="6095828" y="4489323"/>
            <a:ext cx="2160000" cy="307777"/>
          </a:xfrm>
          <a:prstGeom prst="rect">
            <a:avLst/>
          </a:prstGeom>
          <a:noFill/>
          <a:ln w="12700" algn="ctr">
            <a:noFill/>
            <a:miter lim="800000"/>
            <a:headEnd/>
            <a:tailEnd/>
          </a:ln>
          <a:extLst>
            <a:ext uri="{909E8E84-426E-40DD-AFC4-6F175D3DCCD1}">
              <a14:hiddenFill xmlns:a14="http://schemas.microsoft.com/office/drawing/2010/main">
                <a:solidFill>
                  <a:schemeClr val="bg1"/>
                </a:solidFill>
              </a14:hiddenFill>
            </a:ext>
          </a:extLst>
        </p:spPr>
        <p:txBody>
          <a:bodyPr wrap="square" lIns="0" tIns="0" rIns="0" bIns="0">
            <a:spAutoFit/>
            <a:scene3d>
              <a:camera prst="orthographicFront"/>
              <a:lightRig rig="threePt" dir="t"/>
            </a:scene3d>
            <a:sp3d>
              <a:bevelT w="0" h="0"/>
              <a:bevelB w="0" h="0"/>
            </a:sp3d>
          </a:bodyPr>
          <a:lstStyle/>
          <a:p>
            <a:pPr marL="88766" indent="-88766" fontAlgn="base" latinLnBrk="0">
              <a:buClr>
                <a:schemeClr val="tx1">
                  <a:lumMod val="75000"/>
                  <a:lumOff val="25000"/>
                </a:schemeClr>
              </a:buClr>
              <a:buSzPct val="80000"/>
              <a:buFont typeface="Arial" pitchFamily="34" charset="0"/>
              <a:buChar char="•"/>
              <a:tabLst>
                <a:tab pos="521820" algn="l"/>
              </a:tabLst>
              <a:defRPr/>
            </a:pPr>
            <a:r>
              <a:rPr lang="en" altLang="ko-KR" sz="1000" dirty="0">
                <a:ln>
                  <a:solidFill>
                    <a:srgbClr val="8DA7C1">
                      <a:alpha val="0"/>
                    </a:srgbClr>
                  </a:solidFill>
                </a:ln>
                <a:solidFill>
                  <a:schemeClr val="tx1">
                    <a:lumMod val="75000"/>
                    <a:lumOff val="25000"/>
                  </a:schemeClr>
                </a:solidFill>
                <a:latin typeface="+mj-lt"/>
                <a:ea typeface="KoPub돋움체 Medium" pitchFamily="18" charset="-127"/>
              </a:rPr>
              <a:t>Define fault propagation blocking policy for each API system</a:t>
            </a:r>
            <a:endParaRPr lang="ko-KR" altLang="en-US" sz="1000" dirty="0">
              <a:ln>
                <a:solidFill>
                  <a:srgbClr val="8DA7C1">
                    <a:alpha val="0"/>
                  </a:srgbClr>
                </a:solidFill>
              </a:ln>
              <a:solidFill>
                <a:schemeClr val="tx1">
                  <a:lumMod val="75000"/>
                  <a:lumOff val="25000"/>
                </a:schemeClr>
              </a:solidFill>
              <a:latin typeface="+mj-lt"/>
              <a:ea typeface="KoPub돋움체 Medium" pitchFamily="18" charset="-127"/>
            </a:endParaRPr>
          </a:p>
        </p:txBody>
      </p:sp>
      <p:sp>
        <p:nvSpPr>
          <p:cNvPr id="88" name="직사각형 87">
            <a:extLst>
              <a:ext uri="{FF2B5EF4-FFF2-40B4-BE49-F238E27FC236}">
                <a16:creationId xmlns:a16="http://schemas.microsoft.com/office/drawing/2014/main" id="{50E26F99-A9E9-764F-4048-13738505BF1A}"/>
              </a:ext>
            </a:extLst>
          </p:cNvPr>
          <p:cNvSpPr/>
          <p:nvPr/>
        </p:nvSpPr>
        <p:spPr>
          <a:xfrm>
            <a:off x="8886311" y="4733697"/>
            <a:ext cx="756000" cy="252000"/>
          </a:xfrm>
          <a:prstGeom prst="rect">
            <a:avLst/>
          </a:prstGeom>
          <a:solidFill>
            <a:srgbClr val="FFFFFF"/>
          </a:solidFill>
          <a:ln w="6350" cap="flat" cmpd="sng" algn="ctr">
            <a:solidFill>
              <a:srgbClr val="326051"/>
            </a:solidFill>
            <a:prstDash val="solid"/>
            <a:miter lim="800000"/>
          </a:ln>
          <a:effectLst>
            <a:outerShdw dist="25400" dir="5400000" algn="t" rotWithShape="0">
              <a:prstClr val="black">
                <a:alpha val="10000"/>
              </a:prstClr>
            </a:outerShdw>
          </a:effectLst>
        </p:spPr>
        <p:txBody>
          <a:bodyPr wrap="none" lIns="72000" tIns="36000" rIns="72000" bIns="36000" rtlCol="0" anchor="ctr">
            <a:scene3d>
              <a:camera prst="orthographicFront"/>
              <a:lightRig rig="threePt" dir="t"/>
            </a:scene3d>
            <a:sp3d>
              <a:bevelT w="0" h="0"/>
              <a:bevelB w="0" h="0"/>
            </a:sp3d>
          </a:bodyPr>
          <a:lstStyle/>
          <a:p>
            <a:pPr latinLnBrk="0">
              <a:buClr>
                <a:srgbClr val="969696"/>
              </a:buClr>
            </a:pPr>
            <a:r>
              <a:rPr lang="en-US" altLang="ko-KR" sz="1000" dirty="0">
                <a:ln>
                  <a:solidFill>
                    <a:srgbClr val="8DA7C1">
                      <a:alpha val="0"/>
                    </a:srgbClr>
                  </a:solidFill>
                </a:ln>
                <a:solidFill>
                  <a:schemeClr val="tx1">
                    <a:lumMod val="75000"/>
                    <a:lumOff val="25000"/>
                  </a:schemeClr>
                </a:solidFill>
                <a:latin typeface="+mj-lt"/>
                <a:ea typeface="KoPub돋움체 Medium" pitchFamily="18" charset="-127"/>
              </a:rPr>
              <a:t>service</a:t>
            </a:r>
            <a:r>
              <a:rPr lang="ko-KR" altLang="en-US" sz="1000" dirty="0">
                <a:ln>
                  <a:solidFill>
                    <a:srgbClr val="8DA7C1">
                      <a:alpha val="0"/>
                    </a:srgbClr>
                  </a:solidFill>
                </a:ln>
                <a:solidFill>
                  <a:schemeClr val="tx1">
                    <a:lumMod val="75000"/>
                    <a:lumOff val="25000"/>
                  </a:schemeClr>
                </a:solidFill>
                <a:latin typeface="+mj-lt"/>
                <a:ea typeface="KoPub돋움체 Medium" pitchFamily="18" charset="-127"/>
              </a:rPr>
              <a:t> </a:t>
            </a:r>
            <a:r>
              <a:rPr lang="en-US" altLang="ko-KR" sz="1000" dirty="0">
                <a:ln>
                  <a:solidFill>
                    <a:srgbClr val="8DA7C1">
                      <a:alpha val="0"/>
                    </a:srgbClr>
                  </a:solidFill>
                </a:ln>
                <a:solidFill>
                  <a:schemeClr val="tx1">
                    <a:lumMod val="75000"/>
                    <a:lumOff val="25000"/>
                  </a:schemeClr>
                </a:solidFill>
                <a:latin typeface="+mj-lt"/>
                <a:ea typeface="KoPub돋움체 Medium" pitchFamily="18" charset="-127"/>
              </a:rPr>
              <a:t>#2</a:t>
            </a:r>
            <a:endParaRPr lang="ko-KR" altLang="en-US" sz="1000" dirty="0">
              <a:ln>
                <a:solidFill>
                  <a:srgbClr val="8DA7C1">
                    <a:alpha val="0"/>
                  </a:srgbClr>
                </a:solidFill>
              </a:ln>
              <a:solidFill>
                <a:schemeClr val="tx1">
                  <a:lumMod val="75000"/>
                  <a:lumOff val="25000"/>
                </a:schemeClr>
              </a:solidFill>
              <a:latin typeface="+mj-lt"/>
              <a:ea typeface="KoPub돋움체 Medium" pitchFamily="18" charset="-127"/>
            </a:endParaRPr>
          </a:p>
        </p:txBody>
      </p:sp>
      <p:sp>
        <p:nvSpPr>
          <p:cNvPr id="90" name="직사각형 89">
            <a:extLst>
              <a:ext uri="{FF2B5EF4-FFF2-40B4-BE49-F238E27FC236}">
                <a16:creationId xmlns:a16="http://schemas.microsoft.com/office/drawing/2014/main" id="{27A792B9-C7AF-804D-741B-F3C6DA8EFC88}"/>
              </a:ext>
            </a:extLst>
          </p:cNvPr>
          <p:cNvSpPr/>
          <p:nvPr/>
        </p:nvSpPr>
        <p:spPr>
          <a:xfrm>
            <a:off x="8886311" y="5043034"/>
            <a:ext cx="756000" cy="252000"/>
          </a:xfrm>
          <a:prstGeom prst="rect">
            <a:avLst/>
          </a:prstGeom>
          <a:solidFill>
            <a:srgbClr val="FFFFFF"/>
          </a:solidFill>
          <a:ln w="6350" cap="flat" cmpd="sng" algn="ctr">
            <a:solidFill>
              <a:srgbClr val="326051"/>
            </a:solidFill>
            <a:prstDash val="solid"/>
            <a:miter lim="800000"/>
          </a:ln>
          <a:effectLst>
            <a:outerShdw dist="25400" dir="5400000" algn="t" rotWithShape="0">
              <a:prstClr val="black">
                <a:alpha val="10000"/>
              </a:prstClr>
            </a:outerShdw>
          </a:effectLst>
        </p:spPr>
        <p:txBody>
          <a:bodyPr wrap="none" lIns="72000" tIns="36000" rIns="72000" bIns="36000" rtlCol="0" anchor="ctr">
            <a:scene3d>
              <a:camera prst="orthographicFront"/>
              <a:lightRig rig="threePt" dir="t"/>
            </a:scene3d>
            <a:sp3d>
              <a:bevelT w="0" h="0"/>
              <a:bevelB w="0" h="0"/>
            </a:sp3d>
          </a:bodyPr>
          <a:lstStyle/>
          <a:p>
            <a:pPr latinLnBrk="0">
              <a:buClr>
                <a:srgbClr val="969696"/>
              </a:buClr>
            </a:pPr>
            <a:r>
              <a:rPr lang="en-US" altLang="ko-KR" sz="1000" dirty="0">
                <a:ln>
                  <a:solidFill>
                    <a:srgbClr val="8DA7C1">
                      <a:alpha val="0"/>
                    </a:srgbClr>
                  </a:solidFill>
                </a:ln>
                <a:solidFill>
                  <a:schemeClr val="tx1">
                    <a:lumMod val="75000"/>
                    <a:lumOff val="25000"/>
                  </a:schemeClr>
                </a:solidFill>
                <a:latin typeface="+mj-lt"/>
                <a:ea typeface="KoPub돋움체 Medium" pitchFamily="18" charset="-127"/>
              </a:rPr>
              <a:t>service</a:t>
            </a:r>
            <a:r>
              <a:rPr lang="ko-KR" altLang="en-US" sz="1000" dirty="0">
                <a:ln>
                  <a:solidFill>
                    <a:srgbClr val="8DA7C1">
                      <a:alpha val="0"/>
                    </a:srgbClr>
                  </a:solidFill>
                </a:ln>
                <a:solidFill>
                  <a:schemeClr val="tx1">
                    <a:lumMod val="75000"/>
                    <a:lumOff val="25000"/>
                  </a:schemeClr>
                </a:solidFill>
                <a:latin typeface="+mj-lt"/>
                <a:ea typeface="KoPub돋움체 Medium" pitchFamily="18" charset="-127"/>
              </a:rPr>
              <a:t> </a:t>
            </a:r>
            <a:r>
              <a:rPr lang="en-US" altLang="ko-KR" sz="1000" dirty="0">
                <a:ln>
                  <a:solidFill>
                    <a:srgbClr val="8DA7C1">
                      <a:alpha val="0"/>
                    </a:srgbClr>
                  </a:solidFill>
                </a:ln>
                <a:solidFill>
                  <a:schemeClr val="tx1">
                    <a:lumMod val="75000"/>
                    <a:lumOff val="25000"/>
                  </a:schemeClr>
                </a:solidFill>
                <a:latin typeface="+mj-lt"/>
                <a:ea typeface="KoPub돋움체 Medium" pitchFamily="18" charset="-127"/>
              </a:rPr>
              <a:t>#3</a:t>
            </a:r>
            <a:endParaRPr lang="ko-KR" altLang="en-US" sz="1000" dirty="0">
              <a:ln>
                <a:solidFill>
                  <a:srgbClr val="8DA7C1">
                    <a:alpha val="0"/>
                  </a:srgbClr>
                </a:solidFill>
              </a:ln>
              <a:solidFill>
                <a:schemeClr val="tx1">
                  <a:lumMod val="75000"/>
                  <a:lumOff val="25000"/>
                </a:schemeClr>
              </a:solidFill>
              <a:latin typeface="+mj-lt"/>
              <a:ea typeface="KoPub돋움체 Medium" pitchFamily="18" charset="-127"/>
            </a:endParaRPr>
          </a:p>
        </p:txBody>
      </p:sp>
      <p:sp>
        <p:nvSpPr>
          <p:cNvPr id="91" name="직사각형 90">
            <a:extLst>
              <a:ext uri="{FF2B5EF4-FFF2-40B4-BE49-F238E27FC236}">
                <a16:creationId xmlns:a16="http://schemas.microsoft.com/office/drawing/2014/main" id="{2054AD44-1E93-BC48-D84E-66379477E4E9}"/>
              </a:ext>
            </a:extLst>
          </p:cNvPr>
          <p:cNvSpPr/>
          <p:nvPr/>
        </p:nvSpPr>
        <p:spPr>
          <a:xfrm>
            <a:off x="8886311" y="5352371"/>
            <a:ext cx="756000" cy="252000"/>
          </a:xfrm>
          <a:prstGeom prst="rect">
            <a:avLst/>
          </a:prstGeom>
          <a:solidFill>
            <a:srgbClr val="FFFFFF"/>
          </a:solidFill>
          <a:ln w="6350" cap="flat" cmpd="sng" algn="ctr">
            <a:solidFill>
              <a:srgbClr val="326051"/>
            </a:solidFill>
            <a:prstDash val="solid"/>
            <a:miter lim="800000"/>
          </a:ln>
          <a:effectLst>
            <a:outerShdw dist="25400" dir="5400000" algn="t" rotWithShape="0">
              <a:prstClr val="black">
                <a:alpha val="10000"/>
              </a:prstClr>
            </a:outerShdw>
          </a:effectLst>
        </p:spPr>
        <p:txBody>
          <a:bodyPr wrap="none" lIns="72000" tIns="36000" rIns="72000" bIns="36000" rtlCol="0" anchor="ctr">
            <a:scene3d>
              <a:camera prst="orthographicFront"/>
              <a:lightRig rig="threePt" dir="t"/>
            </a:scene3d>
            <a:sp3d>
              <a:bevelT w="0" h="0"/>
              <a:bevelB w="0" h="0"/>
            </a:sp3d>
          </a:bodyPr>
          <a:lstStyle/>
          <a:p>
            <a:pPr algn="ctr" latinLnBrk="0">
              <a:buClr>
                <a:srgbClr val="969696"/>
              </a:buClr>
            </a:pPr>
            <a:r>
              <a:rPr lang="en-US" altLang="ko-KR" sz="1000" dirty="0">
                <a:ln>
                  <a:solidFill>
                    <a:srgbClr val="8DA7C1">
                      <a:alpha val="0"/>
                    </a:srgbClr>
                  </a:solidFill>
                </a:ln>
                <a:solidFill>
                  <a:schemeClr val="tx1">
                    <a:lumMod val="75000"/>
                    <a:lumOff val="25000"/>
                  </a:schemeClr>
                </a:solidFill>
                <a:latin typeface="+mj-lt"/>
                <a:ea typeface="KoPub돋움체 Medium" pitchFamily="18" charset="-127"/>
              </a:rPr>
              <a:t>….</a:t>
            </a:r>
            <a:endParaRPr lang="ko-KR" altLang="en-US" sz="1000" dirty="0">
              <a:ln>
                <a:solidFill>
                  <a:srgbClr val="8DA7C1">
                    <a:alpha val="0"/>
                  </a:srgbClr>
                </a:solidFill>
              </a:ln>
              <a:solidFill>
                <a:schemeClr val="tx1">
                  <a:lumMod val="75000"/>
                  <a:lumOff val="25000"/>
                </a:schemeClr>
              </a:solidFill>
              <a:latin typeface="+mj-lt"/>
              <a:ea typeface="KoPub돋움체 Medium" pitchFamily="18" charset="-127"/>
            </a:endParaRPr>
          </a:p>
        </p:txBody>
      </p:sp>
      <p:sp>
        <p:nvSpPr>
          <p:cNvPr id="92" name="직사각형 91">
            <a:extLst>
              <a:ext uri="{FF2B5EF4-FFF2-40B4-BE49-F238E27FC236}">
                <a16:creationId xmlns:a16="http://schemas.microsoft.com/office/drawing/2014/main" id="{45B15746-090F-9789-6A23-5AD78AF1F74F}"/>
              </a:ext>
            </a:extLst>
          </p:cNvPr>
          <p:cNvSpPr/>
          <p:nvPr/>
        </p:nvSpPr>
        <p:spPr>
          <a:xfrm>
            <a:off x="8886311" y="5661707"/>
            <a:ext cx="756000" cy="252000"/>
          </a:xfrm>
          <a:prstGeom prst="rect">
            <a:avLst/>
          </a:prstGeom>
          <a:solidFill>
            <a:srgbClr val="FFFFFF"/>
          </a:solidFill>
          <a:ln w="6350" cap="flat" cmpd="sng" algn="ctr">
            <a:solidFill>
              <a:srgbClr val="326051"/>
            </a:solidFill>
            <a:prstDash val="solid"/>
            <a:miter lim="800000"/>
          </a:ln>
          <a:effectLst>
            <a:outerShdw dist="25400" dir="5400000" algn="t" rotWithShape="0">
              <a:prstClr val="black">
                <a:alpha val="10000"/>
              </a:prstClr>
            </a:outerShdw>
          </a:effectLst>
        </p:spPr>
        <p:txBody>
          <a:bodyPr wrap="none" lIns="72000" tIns="36000" rIns="72000" bIns="36000" rtlCol="0" anchor="ctr">
            <a:scene3d>
              <a:camera prst="orthographicFront"/>
              <a:lightRig rig="threePt" dir="t"/>
            </a:scene3d>
            <a:sp3d>
              <a:bevelT w="0" h="0"/>
              <a:bevelB w="0" h="0"/>
            </a:sp3d>
          </a:bodyPr>
          <a:lstStyle/>
          <a:p>
            <a:pPr latinLnBrk="0">
              <a:buClr>
                <a:srgbClr val="969696"/>
              </a:buClr>
            </a:pPr>
            <a:r>
              <a:rPr lang="en-US" altLang="ko-KR" sz="1000" dirty="0">
                <a:ln>
                  <a:solidFill>
                    <a:srgbClr val="8DA7C1">
                      <a:alpha val="0"/>
                    </a:srgbClr>
                  </a:solidFill>
                </a:ln>
                <a:solidFill>
                  <a:schemeClr val="tx1">
                    <a:lumMod val="75000"/>
                    <a:lumOff val="25000"/>
                  </a:schemeClr>
                </a:solidFill>
                <a:latin typeface="+mj-lt"/>
                <a:ea typeface="KoPub돋움체 Medium" pitchFamily="18" charset="-127"/>
              </a:rPr>
              <a:t>service</a:t>
            </a:r>
            <a:r>
              <a:rPr lang="ko-KR" altLang="en-US" sz="1000" dirty="0">
                <a:ln>
                  <a:solidFill>
                    <a:srgbClr val="8DA7C1">
                      <a:alpha val="0"/>
                    </a:srgbClr>
                  </a:solidFill>
                </a:ln>
                <a:solidFill>
                  <a:schemeClr val="tx1">
                    <a:lumMod val="75000"/>
                    <a:lumOff val="25000"/>
                  </a:schemeClr>
                </a:solidFill>
                <a:latin typeface="+mj-lt"/>
                <a:ea typeface="KoPub돋움체 Medium" pitchFamily="18" charset="-127"/>
              </a:rPr>
              <a:t> </a:t>
            </a:r>
            <a:r>
              <a:rPr lang="en-US" altLang="ko-KR" sz="1000" dirty="0">
                <a:ln>
                  <a:solidFill>
                    <a:srgbClr val="8DA7C1">
                      <a:alpha val="0"/>
                    </a:srgbClr>
                  </a:solidFill>
                </a:ln>
                <a:solidFill>
                  <a:schemeClr val="tx1">
                    <a:lumMod val="75000"/>
                    <a:lumOff val="25000"/>
                  </a:schemeClr>
                </a:solidFill>
                <a:latin typeface="+mj-lt"/>
                <a:ea typeface="KoPub돋움체 Medium" pitchFamily="18" charset="-127"/>
              </a:rPr>
              <a:t>#N</a:t>
            </a:r>
            <a:endParaRPr lang="ko-KR" altLang="en-US" sz="1000" dirty="0">
              <a:ln>
                <a:solidFill>
                  <a:srgbClr val="8DA7C1">
                    <a:alpha val="0"/>
                  </a:srgbClr>
                </a:solidFill>
              </a:ln>
              <a:solidFill>
                <a:schemeClr val="tx1">
                  <a:lumMod val="75000"/>
                  <a:lumOff val="25000"/>
                </a:schemeClr>
              </a:solidFill>
              <a:latin typeface="+mj-lt"/>
              <a:ea typeface="KoPub돋움체 Medium" pitchFamily="18" charset="-127"/>
            </a:endParaRPr>
          </a:p>
        </p:txBody>
      </p:sp>
      <p:sp>
        <p:nvSpPr>
          <p:cNvPr id="94" name="TextBox 93">
            <a:extLst>
              <a:ext uri="{FF2B5EF4-FFF2-40B4-BE49-F238E27FC236}">
                <a16:creationId xmlns:a16="http://schemas.microsoft.com/office/drawing/2014/main" id="{11E09554-8B43-90C6-E922-9E13D8C37F01}"/>
              </a:ext>
            </a:extLst>
          </p:cNvPr>
          <p:cNvSpPr txBox="1"/>
          <p:nvPr/>
        </p:nvSpPr>
        <p:spPr>
          <a:xfrm>
            <a:off x="5288116" y="2890213"/>
            <a:ext cx="534670" cy="276999"/>
          </a:xfrm>
          <a:prstGeom prst="rect">
            <a:avLst/>
          </a:prstGeom>
          <a:noFill/>
        </p:spPr>
        <p:txBody>
          <a:bodyPr wrap="square" lIns="0" tIns="0" rIns="0" bIns="0" rtlCol="0">
            <a:spAutoFit/>
          </a:bodyPr>
          <a:lstStyle>
            <a:defPPr>
              <a:defRPr lang="ko-KR"/>
            </a:defPPr>
            <a:lvl1pPr marR="0" lvl="0" indent="0" algn="ctr" defTabSz="914400" fontAlgn="auto" latinLnBrk="0">
              <a:lnSpc>
                <a:spcPct val="100000"/>
              </a:lnSpc>
              <a:spcBef>
                <a:spcPts val="0"/>
              </a:spcBef>
              <a:spcAft>
                <a:spcPts val="0"/>
              </a:spcAft>
              <a:buClrTx/>
              <a:buSzTx/>
              <a:buFontTx/>
              <a:buNone/>
              <a:tabLst/>
              <a:defRPr kumimoji="0" sz="900" b="0" i="0" u="none" strike="noStrike" kern="0" cap="none" spc="-50" normalizeH="0" baseline="0">
                <a:ln>
                  <a:solidFill>
                    <a:srgbClr val="5B9BD5">
                      <a:alpha val="0"/>
                    </a:srgbClr>
                  </a:solidFill>
                </a:ln>
                <a:solidFill>
                  <a:prstClr val="black">
                    <a:lumMod val="85000"/>
                    <a:lumOff val="15000"/>
                  </a:prstClr>
                </a:solidFill>
                <a:effectLst/>
                <a:uLnTx/>
                <a:uFillTx/>
                <a:latin typeface="KoPub돋움체 Medium" panose="02020603020101020101" pitchFamily="18" charset="-127"/>
                <a:ea typeface="KoPub돋움체 Medium" panose="02020603020101020101" pitchFamily="18" charset="-127"/>
              </a:defRPr>
            </a:lvl1pPr>
          </a:lstStyle>
          <a:p>
            <a:r>
              <a:rPr lang="en" altLang="ko-KR" dirty="0">
                <a:latin typeface="+mj-lt"/>
              </a:rPr>
              <a:t>traffic control</a:t>
            </a:r>
            <a:endParaRPr lang="ko-KR" altLang="en-US" kern="1200" dirty="0">
              <a:ln>
                <a:solidFill>
                  <a:srgbClr val="8DA7C1">
                    <a:alpha val="0"/>
                  </a:srgbClr>
                </a:solidFill>
              </a:ln>
              <a:solidFill>
                <a:schemeClr val="tx1">
                  <a:lumMod val="75000"/>
                  <a:lumOff val="25000"/>
                </a:schemeClr>
              </a:solidFill>
              <a:latin typeface="+mj-lt"/>
            </a:endParaRPr>
          </a:p>
        </p:txBody>
      </p:sp>
      <p:sp>
        <p:nvSpPr>
          <p:cNvPr id="95" name="왼쪽/오른쪽 화살표 59">
            <a:extLst>
              <a:ext uri="{FF2B5EF4-FFF2-40B4-BE49-F238E27FC236}">
                <a16:creationId xmlns:a16="http://schemas.microsoft.com/office/drawing/2014/main" id="{FEE2E1F9-99A2-2DD1-98D3-AF509BDDCA8B}"/>
              </a:ext>
            </a:extLst>
          </p:cNvPr>
          <p:cNvSpPr/>
          <p:nvPr/>
        </p:nvSpPr>
        <p:spPr bwMode="auto">
          <a:xfrm>
            <a:off x="8382233" y="3166510"/>
            <a:ext cx="503672" cy="243388"/>
          </a:xfrm>
          <a:prstGeom prst="leftRightArrow">
            <a:avLst>
              <a:gd name="adj1" fmla="val 55631"/>
              <a:gd name="adj2" fmla="val 48502"/>
            </a:avLst>
          </a:prstGeom>
          <a:solidFill>
            <a:srgbClr val="C0DED4"/>
          </a:solidFill>
          <a:ln>
            <a:noFill/>
          </a:ln>
        </p:spPr>
        <p:txBody>
          <a:bodyPr vert="horz" wrap="square" lIns="91440" tIns="45720" rIns="91440" bIns="45720" numCol="1" anchor="t" anchorCtr="0" compatLnSpc="1">
            <a:prstTxWarp prst="textNoShape">
              <a:avLst/>
            </a:prstTxWarp>
          </a:bodyPr>
          <a:lstStyle/>
          <a:p>
            <a:pPr latinLnBrk="0"/>
            <a:endParaRPr lang="ko-KR" altLang="en-US" dirty="0">
              <a:latin typeface="+mj-lt"/>
            </a:endParaRPr>
          </a:p>
        </p:txBody>
      </p:sp>
      <p:sp>
        <p:nvSpPr>
          <p:cNvPr id="96" name="곱셈 기호 60">
            <a:extLst>
              <a:ext uri="{FF2B5EF4-FFF2-40B4-BE49-F238E27FC236}">
                <a16:creationId xmlns:a16="http://schemas.microsoft.com/office/drawing/2014/main" id="{E236BDA2-D25E-A7FC-04CA-9B3492C3A5EB}"/>
              </a:ext>
            </a:extLst>
          </p:cNvPr>
          <p:cNvSpPr/>
          <p:nvPr/>
        </p:nvSpPr>
        <p:spPr>
          <a:xfrm>
            <a:off x="8665666" y="5049121"/>
            <a:ext cx="184482" cy="239826"/>
          </a:xfrm>
          <a:prstGeom prst="mathMultiply">
            <a:avLst>
              <a:gd name="adj1" fmla="val 9647"/>
            </a:avLst>
          </a:prstGeom>
          <a:solidFill>
            <a:srgbClr val="E95412"/>
          </a:solidFill>
          <a:ln w="63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57838" eaLnBrk="1" fontAlgn="auto" latinLnBrk="0" hangingPunct="1">
              <a:lnSpc>
                <a:spcPct val="100000"/>
              </a:lnSpc>
              <a:spcBef>
                <a:spcPts val="0"/>
              </a:spcBef>
              <a:spcAft>
                <a:spcPts val="0"/>
              </a:spcAft>
              <a:buClrTx/>
              <a:buSzTx/>
              <a:buFontTx/>
              <a:buNone/>
              <a:tabLst/>
              <a:defRPr/>
            </a:pPr>
            <a:endParaRPr kumimoji="0" lang="ko-KR" altLang="en-US" sz="1900" b="0" i="0" u="none" strike="noStrike" kern="0" cap="none" spc="0" normalizeH="0" baseline="0" noProof="0">
              <a:ln>
                <a:noFill/>
              </a:ln>
              <a:solidFill>
                <a:prstClr val="white"/>
              </a:solidFill>
              <a:effectLst/>
              <a:uLnTx/>
              <a:uFillTx/>
              <a:latin typeface="+mj-lt"/>
              <a:ea typeface="KoPub돋움체 Light" panose="02020603020101020101" pitchFamily="18" charset="-127"/>
            </a:endParaRPr>
          </a:p>
        </p:txBody>
      </p:sp>
      <p:sp>
        <p:nvSpPr>
          <p:cNvPr id="98" name="모서리가 둥근 직사각형 48">
            <a:extLst>
              <a:ext uri="{FF2B5EF4-FFF2-40B4-BE49-F238E27FC236}">
                <a16:creationId xmlns:a16="http://schemas.microsoft.com/office/drawing/2014/main" id="{9A95CA38-B667-F06C-D116-3863B93775C2}"/>
              </a:ext>
            </a:extLst>
          </p:cNvPr>
          <p:cNvSpPr>
            <a:spLocks noChangeArrowheads="1"/>
          </p:cNvSpPr>
          <p:nvPr/>
        </p:nvSpPr>
        <p:spPr bwMode="auto">
          <a:xfrm>
            <a:off x="5385022" y="4452178"/>
            <a:ext cx="415974" cy="196364"/>
          </a:xfrm>
          <a:prstGeom prst="roundRect">
            <a:avLst/>
          </a:prstGeom>
          <a:solidFill>
            <a:srgbClr val="3260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r>
              <a:rPr lang="en-US" altLang="ko-KR" sz="800" dirty="0">
                <a:ln>
                  <a:solidFill>
                    <a:srgbClr val="8DA7C1">
                      <a:alpha val="0"/>
                    </a:srgbClr>
                  </a:solidFill>
                </a:ln>
                <a:solidFill>
                  <a:schemeClr val="bg1"/>
                </a:solidFill>
                <a:latin typeface="+mj-lt"/>
                <a:ea typeface="KoPub돋움체 Medium" pitchFamily="18" charset="-127"/>
              </a:rPr>
              <a:t>success</a:t>
            </a:r>
            <a:endParaRPr lang="ko-KR" altLang="en-US" sz="800" dirty="0">
              <a:ln>
                <a:solidFill>
                  <a:srgbClr val="8DA7C1">
                    <a:alpha val="0"/>
                  </a:srgbClr>
                </a:solidFill>
              </a:ln>
              <a:solidFill>
                <a:schemeClr val="bg1"/>
              </a:solidFill>
              <a:latin typeface="+mj-lt"/>
              <a:ea typeface="KoPub돋움체 Medium" pitchFamily="18" charset="-127"/>
            </a:endParaRPr>
          </a:p>
        </p:txBody>
      </p:sp>
      <p:sp>
        <p:nvSpPr>
          <p:cNvPr id="102" name="모서리가 둥근 직사각형 48">
            <a:extLst>
              <a:ext uri="{FF2B5EF4-FFF2-40B4-BE49-F238E27FC236}">
                <a16:creationId xmlns:a16="http://schemas.microsoft.com/office/drawing/2014/main" id="{01031E8E-276D-8701-404A-4CD7FD0AFD2E}"/>
              </a:ext>
            </a:extLst>
          </p:cNvPr>
          <p:cNvSpPr>
            <a:spLocks noChangeArrowheads="1"/>
          </p:cNvSpPr>
          <p:nvPr/>
        </p:nvSpPr>
        <p:spPr bwMode="auto">
          <a:xfrm>
            <a:off x="5319211" y="5070852"/>
            <a:ext cx="572571" cy="164985"/>
          </a:xfrm>
          <a:prstGeom prst="roundRect">
            <a:avLst/>
          </a:prstGeom>
          <a:solidFill>
            <a:srgbClr val="E9541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r>
              <a:rPr lang="en-US" altLang="ko-KR" sz="900" dirty="0">
                <a:ln>
                  <a:solidFill>
                    <a:srgbClr val="8DA7C1">
                      <a:alpha val="0"/>
                    </a:srgbClr>
                  </a:solidFill>
                </a:ln>
                <a:solidFill>
                  <a:schemeClr val="bg1"/>
                </a:solidFill>
                <a:latin typeface="+mj-lt"/>
                <a:ea typeface="KoPub돋움체 Medium" pitchFamily="18" charset="-127"/>
              </a:rPr>
              <a:t>Error</a:t>
            </a:r>
            <a:r>
              <a:rPr lang="ko-KR" altLang="en-US" sz="900" dirty="0">
                <a:ln>
                  <a:solidFill>
                    <a:srgbClr val="8DA7C1">
                      <a:alpha val="0"/>
                    </a:srgbClr>
                  </a:solidFill>
                </a:ln>
                <a:solidFill>
                  <a:schemeClr val="bg1"/>
                </a:solidFill>
                <a:latin typeface="+mj-lt"/>
                <a:ea typeface="KoPub돋움체 Medium" pitchFamily="18" charset="-127"/>
              </a:rPr>
              <a:t> </a:t>
            </a:r>
            <a:r>
              <a:rPr lang="en-US" altLang="ko-KR" sz="900" dirty="0">
                <a:ln>
                  <a:solidFill>
                    <a:srgbClr val="8DA7C1">
                      <a:alpha val="0"/>
                    </a:srgbClr>
                  </a:solidFill>
                </a:ln>
                <a:solidFill>
                  <a:schemeClr val="bg1"/>
                </a:solidFill>
                <a:latin typeface="+mj-lt"/>
                <a:ea typeface="KoPub돋움체 Medium" pitchFamily="18" charset="-127"/>
              </a:rPr>
              <a:t>(503)</a:t>
            </a:r>
          </a:p>
        </p:txBody>
      </p:sp>
      <p:sp>
        <p:nvSpPr>
          <p:cNvPr id="103" name="모서리가 둥근 직사각형 48">
            <a:extLst>
              <a:ext uri="{FF2B5EF4-FFF2-40B4-BE49-F238E27FC236}">
                <a16:creationId xmlns:a16="http://schemas.microsoft.com/office/drawing/2014/main" id="{8864BE66-9AED-4601-EF77-441CA7C1806D}"/>
              </a:ext>
            </a:extLst>
          </p:cNvPr>
          <p:cNvSpPr>
            <a:spLocks noChangeArrowheads="1"/>
          </p:cNvSpPr>
          <p:nvPr/>
        </p:nvSpPr>
        <p:spPr bwMode="auto">
          <a:xfrm>
            <a:off x="8459717" y="5288456"/>
            <a:ext cx="37830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latinLnBrk="0"/>
            <a:r>
              <a:rPr lang="en-US" altLang="ko-KR" sz="800" dirty="0">
                <a:ln>
                  <a:solidFill>
                    <a:srgbClr val="8DA7C1">
                      <a:alpha val="0"/>
                    </a:srgbClr>
                  </a:solidFill>
                </a:ln>
                <a:solidFill>
                  <a:srgbClr val="E95412"/>
                </a:solidFill>
                <a:latin typeface="+mj-lt"/>
                <a:ea typeface="KoPub돋움체 Bold" pitchFamily="18" charset="-127"/>
              </a:rPr>
              <a:t>blocking</a:t>
            </a:r>
            <a:endParaRPr lang="ko-KR" altLang="en-US" sz="800" dirty="0">
              <a:ln>
                <a:solidFill>
                  <a:srgbClr val="8DA7C1">
                    <a:alpha val="0"/>
                  </a:srgbClr>
                </a:solidFill>
              </a:ln>
              <a:solidFill>
                <a:srgbClr val="E95412"/>
              </a:solidFill>
              <a:latin typeface="+mj-lt"/>
              <a:ea typeface="KoPub돋움체 Bold" pitchFamily="18" charset="-127"/>
            </a:endParaRPr>
          </a:p>
        </p:txBody>
      </p:sp>
      <p:sp>
        <p:nvSpPr>
          <p:cNvPr id="104" name="직사각형 103">
            <a:extLst>
              <a:ext uri="{FF2B5EF4-FFF2-40B4-BE49-F238E27FC236}">
                <a16:creationId xmlns:a16="http://schemas.microsoft.com/office/drawing/2014/main" id="{14811F05-2882-C170-D9DA-0B839B7BA0E1}"/>
              </a:ext>
            </a:extLst>
          </p:cNvPr>
          <p:cNvSpPr/>
          <p:nvPr/>
        </p:nvSpPr>
        <p:spPr>
          <a:xfrm rot="20715186">
            <a:off x="9258874" y="5082567"/>
            <a:ext cx="448801" cy="157715"/>
          </a:xfrm>
          <a:prstGeom prst="rect">
            <a:avLst/>
          </a:prstGeom>
          <a:solidFill>
            <a:srgbClr val="FF0000"/>
          </a:solidFill>
          <a:ln w="635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7838" eaLnBrk="1" fontAlgn="auto" latinLnBrk="0" hangingPunct="1">
              <a:lnSpc>
                <a:spcPct val="100000"/>
              </a:lnSpc>
              <a:spcBef>
                <a:spcPts val="0"/>
              </a:spcBef>
              <a:spcAft>
                <a:spcPts val="0"/>
              </a:spcAft>
              <a:buClrTx/>
              <a:buSzTx/>
              <a:buFontTx/>
              <a:buNone/>
              <a:tabLst/>
              <a:defRPr/>
            </a:pPr>
            <a:r>
              <a:rPr kumimoji="0" lang="en-US" altLang="ko-KR" sz="900" i="0" u="none" strike="noStrike" kern="0" cap="none" spc="0" normalizeH="0" baseline="0" noProof="0" dirty="0">
                <a:ln>
                  <a:noFill/>
                </a:ln>
                <a:solidFill>
                  <a:prstClr val="white"/>
                </a:solidFill>
                <a:effectLst/>
                <a:uLnTx/>
                <a:uFillTx/>
                <a:latin typeface="+mj-lt"/>
                <a:ea typeface="KoPub돋움체 Bold" pitchFamily="18" charset="-127"/>
              </a:rPr>
              <a:t>Fail</a:t>
            </a:r>
            <a:endParaRPr kumimoji="0" lang="ko-KR" altLang="en-US" sz="900" i="0" u="none" strike="noStrike" kern="0" cap="none" spc="0" normalizeH="0" baseline="0" noProof="0" dirty="0">
              <a:ln>
                <a:noFill/>
              </a:ln>
              <a:solidFill>
                <a:prstClr val="white"/>
              </a:solidFill>
              <a:effectLst/>
              <a:uLnTx/>
              <a:uFillTx/>
              <a:latin typeface="+mj-lt"/>
              <a:ea typeface="KoPub돋움체 Bold" pitchFamily="18" charset="-127"/>
            </a:endParaRPr>
          </a:p>
        </p:txBody>
      </p:sp>
      <p:grpSp>
        <p:nvGrpSpPr>
          <p:cNvPr id="172" name="그룹 171">
            <a:extLst>
              <a:ext uri="{FF2B5EF4-FFF2-40B4-BE49-F238E27FC236}">
                <a16:creationId xmlns:a16="http://schemas.microsoft.com/office/drawing/2014/main" id="{5951BE0E-C910-439C-042A-C3552CE8649C}"/>
              </a:ext>
            </a:extLst>
          </p:cNvPr>
          <p:cNvGrpSpPr/>
          <p:nvPr/>
        </p:nvGrpSpPr>
        <p:grpSpPr>
          <a:xfrm>
            <a:off x="5974402" y="2847638"/>
            <a:ext cx="2310542" cy="622639"/>
            <a:chOff x="1308549" y="5070852"/>
            <a:chExt cx="2310542" cy="622639"/>
          </a:xfrm>
        </p:grpSpPr>
        <p:sp>
          <p:nvSpPr>
            <p:cNvPr id="106" name="직사각형 105">
              <a:extLst>
                <a:ext uri="{FF2B5EF4-FFF2-40B4-BE49-F238E27FC236}">
                  <a16:creationId xmlns:a16="http://schemas.microsoft.com/office/drawing/2014/main" id="{C741E53D-0711-9334-EE0A-F2DFBFCF0E6D}"/>
                </a:ext>
              </a:extLst>
            </p:cNvPr>
            <p:cNvSpPr/>
            <p:nvPr/>
          </p:nvSpPr>
          <p:spPr>
            <a:xfrm>
              <a:off x="1408106" y="5070852"/>
              <a:ext cx="323712" cy="281519"/>
            </a:xfrm>
            <a:prstGeom prst="rect">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mj-lt"/>
              </a:endParaRPr>
            </a:p>
          </p:txBody>
        </p:sp>
        <p:sp>
          <p:nvSpPr>
            <p:cNvPr id="107" name="직사각형 106">
              <a:extLst>
                <a:ext uri="{FF2B5EF4-FFF2-40B4-BE49-F238E27FC236}">
                  <a16:creationId xmlns:a16="http://schemas.microsoft.com/office/drawing/2014/main" id="{DF1BE0D5-F837-A361-FE90-7ADDEBE523B1}"/>
                </a:ext>
              </a:extLst>
            </p:cNvPr>
            <p:cNvSpPr/>
            <p:nvPr/>
          </p:nvSpPr>
          <p:spPr>
            <a:xfrm>
              <a:off x="1731818" y="5070852"/>
              <a:ext cx="1886816" cy="281519"/>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j-lt"/>
              </a:endParaRPr>
            </a:p>
          </p:txBody>
        </p:sp>
        <p:grpSp>
          <p:nvGrpSpPr>
            <p:cNvPr id="112" name="그룹 111">
              <a:extLst>
                <a:ext uri="{FF2B5EF4-FFF2-40B4-BE49-F238E27FC236}">
                  <a16:creationId xmlns:a16="http://schemas.microsoft.com/office/drawing/2014/main" id="{08F7D4AE-DF0A-DACF-2B12-0D757BFD0DA2}"/>
                </a:ext>
              </a:extLst>
            </p:cNvPr>
            <p:cNvGrpSpPr/>
            <p:nvPr/>
          </p:nvGrpSpPr>
          <p:grpSpPr>
            <a:xfrm>
              <a:off x="1706923" y="5123773"/>
              <a:ext cx="420939" cy="171033"/>
              <a:chOff x="1707046" y="5893858"/>
              <a:chExt cx="420939" cy="171033"/>
            </a:xfrm>
          </p:grpSpPr>
          <p:sp>
            <p:nvSpPr>
              <p:cNvPr id="108" name="직사각형 107">
                <a:extLst>
                  <a:ext uri="{FF2B5EF4-FFF2-40B4-BE49-F238E27FC236}">
                    <a16:creationId xmlns:a16="http://schemas.microsoft.com/office/drawing/2014/main" id="{8F6E3E90-9A7E-2459-D3CF-510A451D722B}"/>
                  </a:ext>
                </a:extLst>
              </p:cNvPr>
              <p:cNvSpPr/>
              <p:nvPr/>
            </p:nvSpPr>
            <p:spPr>
              <a:xfrm>
                <a:off x="1775774" y="5916773"/>
                <a:ext cx="132401" cy="123448"/>
              </a:xfrm>
              <a:prstGeom prst="rect">
                <a:avLst/>
              </a:prstGeom>
              <a:solidFill>
                <a:schemeClr val="bg1">
                  <a:lumMod val="85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500" dirty="0">
                  <a:latin typeface="+mj-lt"/>
                </a:endParaRPr>
              </a:p>
            </p:txBody>
          </p:sp>
          <p:sp>
            <p:nvSpPr>
              <p:cNvPr id="109" name="직사각형 108">
                <a:extLst>
                  <a:ext uri="{FF2B5EF4-FFF2-40B4-BE49-F238E27FC236}">
                    <a16:creationId xmlns:a16="http://schemas.microsoft.com/office/drawing/2014/main" id="{0C8DD01B-E007-0794-9029-1AB9251FD3D1}"/>
                  </a:ext>
                </a:extLst>
              </p:cNvPr>
              <p:cNvSpPr/>
              <p:nvPr/>
            </p:nvSpPr>
            <p:spPr>
              <a:xfrm>
                <a:off x="1908175" y="5916773"/>
                <a:ext cx="153705" cy="123448"/>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j-lt"/>
                </a:endParaRPr>
              </a:p>
            </p:txBody>
          </p:sp>
          <p:sp>
            <p:nvSpPr>
              <p:cNvPr id="110" name="TextBox 109">
                <a:extLst>
                  <a:ext uri="{FF2B5EF4-FFF2-40B4-BE49-F238E27FC236}">
                    <a16:creationId xmlns:a16="http://schemas.microsoft.com/office/drawing/2014/main" id="{CF4F0437-24C7-5088-2315-D9658C77173C}"/>
                  </a:ext>
                </a:extLst>
              </p:cNvPr>
              <p:cNvSpPr txBox="1"/>
              <p:nvPr/>
            </p:nvSpPr>
            <p:spPr>
              <a:xfrm>
                <a:off x="1707046" y="5893858"/>
                <a:ext cx="286106" cy="169277"/>
              </a:xfrm>
              <a:prstGeom prst="rect">
                <a:avLst/>
              </a:prstGeom>
              <a:noFill/>
            </p:spPr>
            <p:txBody>
              <a:bodyPr wrap="square" rtlCol="0">
                <a:spAutoFit/>
              </a:bodyPr>
              <a:lstStyle/>
              <a:p>
                <a:pPr algn="ctr"/>
                <a:r>
                  <a:rPr kumimoji="1" lang="en-US" altLang="ko-KR" sz="500" dirty="0">
                    <a:latin typeface="+mj-lt"/>
                  </a:rPr>
                  <a:t>sec</a:t>
                </a:r>
                <a:endParaRPr kumimoji="1" lang="ko-KR" altLang="en-US" sz="500" dirty="0">
                  <a:latin typeface="+mj-lt"/>
                </a:endParaRPr>
              </a:p>
            </p:txBody>
          </p:sp>
          <p:sp>
            <p:nvSpPr>
              <p:cNvPr id="111" name="TextBox 110">
                <a:extLst>
                  <a:ext uri="{FF2B5EF4-FFF2-40B4-BE49-F238E27FC236}">
                    <a16:creationId xmlns:a16="http://schemas.microsoft.com/office/drawing/2014/main" id="{CE2259E3-3C69-5BB1-B221-59D4D41BDF10}"/>
                  </a:ext>
                </a:extLst>
              </p:cNvPr>
              <p:cNvSpPr txBox="1"/>
              <p:nvPr/>
            </p:nvSpPr>
            <p:spPr>
              <a:xfrm>
                <a:off x="1841879" y="5895614"/>
                <a:ext cx="286106" cy="169277"/>
              </a:xfrm>
              <a:prstGeom prst="rect">
                <a:avLst/>
              </a:prstGeom>
              <a:noFill/>
            </p:spPr>
            <p:txBody>
              <a:bodyPr wrap="square" rtlCol="0">
                <a:spAutoFit/>
              </a:bodyPr>
              <a:lstStyle/>
              <a:p>
                <a:pPr algn="ctr"/>
                <a:r>
                  <a:rPr kumimoji="1" lang="en-US" altLang="ko-KR" sz="500" dirty="0">
                    <a:latin typeface="+mj-lt"/>
                  </a:rPr>
                  <a:t>20</a:t>
                </a:r>
                <a:endParaRPr kumimoji="1" lang="ko-KR" altLang="en-US" sz="500" dirty="0">
                  <a:latin typeface="+mj-lt"/>
                </a:endParaRPr>
              </a:p>
            </p:txBody>
          </p:sp>
        </p:grpSp>
        <p:sp>
          <p:nvSpPr>
            <p:cNvPr id="115" name="TextBox 114">
              <a:extLst>
                <a:ext uri="{FF2B5EF4-FFF2-40B4-BE49-F238E27FC236}">
                  <a16:creationId xmlns:a16="http://schemas.microsoft.com/office/drawing/2014/main" id="{BAC3CE85-5541-A6F6-1F18-807E6DD180B2}"/>
                </a:ext>
              </a:extLst>
            </p:cNvPr>
            <p:cNvSpPr txBox="1"/>
            <p:nvPr/>
          </p:nvSpPr>
          <p:spPr>
            <a:xfrm>
              <a:off x="1308549" y="5087087"/>
              <a:ext cx="522826" cy="246221"/>
            </a:xfrm>
            <a:prstGeom prst="rect">
              <a:avLst/>
            </a:prstGeom>
            <a:noFill/>
          </p:spPr>
          <p:txBody>
            <a:bodyPr wrap="square" rtlCol="0">
              <a:spAutoFit/>
            </a:bodyPr>
            <a:lstStyle/>
            <a:p>
              <a:pPr algn="ctr"/>
              <a:r>
                <a:rPr kumimoji="1" lang="en-US" altLang="ko-KR" sz="500" dirty="0">
                  <a:solidFill>
                    <a:schemeClr val="bg1"/>
                  </a:solidFill>
                  <a:latin typeface="+mj-lt"/>
                </a:rPr>
                <a:t>Service</a:t>
              </a:r>
            </a:p>
            <a:p>
              <a:pPr algn="ctr"/>
              <a:r>
                <a:rPr kumimoji="1" lang="en-US" altLang="ko-KR" sz="500" dirty="0">
                  <a:solidFill>
                    <a:schemeClr val="bg1"/>
                  </a:solidFill>
                  <a:latin typeface="+mj-lt"/>
                </a:rPr>
                <a:t>#1</a:t>
              </a:r>
              <a:endParaRPr kumimoji="1" lang="ko-KR" altLang="en-US" sz="500" dirty="0">
                <a:solidFill>
                  <a:schemeClr val="bg1"/>
                </a:solidFill>
                <a:latin typeface="+mj-lt"/>
              </a:endParaRPr>
            </a:p>
          </p:txBody>
        </p:sp>
        <p:grpSp>
          <p:nvGrpSpPr>
            <p:cNvPr id="116" name="그룹 115">
              <a:extLst>
                <a:ext uri="{FF2B5EF4-FFF2-40B4-BE49-F238E27FC236}">
                  <a16:creationId xmlns:a16="http://schemas.microsoft.com/office/drawing/2014/main" id="{1A1593C8-F74F-87AC-4BD0-603A0952B0CD}"/>
                </a:ext>
              </a:extLst>
            </p:cNvPr>
            <p:cNvGrpSpPr/>
            <p:nvPr/>
          </p:nvGrpSpPr>
          <p:grpSpPr>
            <a:xfrm>
              <a:off x="2079730" y="5123773"/>
              <a:ext cx="420939" cy="171033"/>
              <a:chOff x="1707046" y="5893858"/>
              <a:chExt cx="420939" cy="171033"/>
            </a:xfrm>
          </p:grpSpPr>
          <p:sp>
            <p:nvSpPr>
              <p:cNvPr id="117" name="직사각형 116">
                <a:extLst>
                  <a:ext uri="{FF2B5EF4-FFF2-40B4-BE49-F238E27FC236}">
                    <a16:creationId xmlns:a16="http://schemas.microsoft.com/office/drawing/2014/main" id="{907CE75F-533A-AFAF-0233-417C3AF48CA5}"/>
                  </a:ext>
                </a:extLst>
              </p:cNvPr>
              <p:cNvSpPr/>
              <p:nvPr/>
            </p:nvSpPr>
            <p:spPr>
              <a:xfrm>
                <a:off x="1775774" y="5916773"/>
                <a:ext cx="132401" cy="123448"/>
              </a:xfrm>
              <a:prstGeom prst="rect">
                <a:avLst/>
              </a:prstGeom>
              <a:solidFill>
                <a:schemeClr val="bg1">
                  <a:lumMod val="85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500" dirty="0">
                  <a:latin typeface="+mj-lt"/>
                </a:endParaRPr>
              </a:p>
            </p:txBody>
          </p:sp>
          <p:sp>
            <p:nvSpPr>
              <p:cNvPr id="118" name="직사각형 117">
                <a:extLst>
                  <a:ext uri="{FF2B5EF4-FFF2-40B4-BE49-F238E27FC236}">
                    <a16:creationId xmlns:a16="http://schemas.microsoft.com/office/drawing/2014/main" id="{5C29D66B-7AD1-E9C0-B9DE-D12A6E3B4BD5}"/>
                  </a:ext>
                </a:extLst>
              </p:cNvPr>
              <p:cNvSpPr/>
              <p:nvPr/>
            </p:nvSpPr>
            <p:spPr>
              <a:xfrm>
                <a:off x="1908175" y="5916773"/>
                <a:ext cx="153705" cy="123448"/>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j-lt"/>
                </a:endParaRPr>
              </a:p>
            </p:txBody>
          </p:sp>
          <p:sp>
            <p:nvSpPr>
              <p:cNvPr id="119" name="TextBox 118">
                <a:extLst>
                  <a:ext uri="{FF2B5EF4-FFF2-40B4-BE49-F238E27FC236}">
                    <a16:creationId xmlns:a16="http://schemas.microsoft.com/office/drawing/2014/main" id="{4DE1DD7D-116B-2819-4A7A-0914E8356AC5}"/>
                  </a:ext>
                </a:extLst>
              </p:cNvPr>
              <p:cNvSpPr txBox="1"/>
              <p:nvPr/>
            </p:nvSpPr>
            <p:spPr>
              <a:xfrm>
                <a:off x="1707046" y="5893858"/>
                <a:ext cx="286106" cy="169277"/>
              </a:xfrm>
              <a:prstGeom prst="rect">
                <a:avLst/>
              </a:prstGeom>
              <a:noFill/>
            </p:spPr>
            <p:txBody>
              <a:bodyPr wrap="square" rtlCol="0">
                <a:spAutoFit/>
              </a:bodyPr>
              <a:lstStyle/>
              <a:p>
                <a:pPr algn="ctr"/>
                <a:r>
                  <a:rPr kumimoji="1" lang="en-US" altLang="ko-KR" sz="500" dirty="0">
                    <a:latin typeface="+mj-lt"/>
                  </a:rPr>
                  <a:t>min</a:t>
                </a:r>
                <a:endParaRPr kumimoji="1" lang="ko-KR" altLang="en-US" sz="500" dirty="0">
                  <a:latin typeface="+mj-lt"/>
                </a:endParaRPr>
              </a:p>
            </p:txBody>
          </p:sp>
          <p:sp>
            <p:nvSpPr>
              <p:cNvPr id="120" name="TextBox 119">
                <a:extLst>
                  <a:ext uri="{FF2B5EF4-FFF2-40B4-BE49-F238E27FC236}">
                    <a16:creationId xmlns:a16="http://schemas.microsoft.com/office/drawing/2014/main" id="{11866EFF-4149-71AC-1D8D-581C6DD4F4DD}"/>
                  </a:ext>
                </a:extLst>
              </p:cNvPr>
              <p:cNvSpPr txBox="1"/>
              <p:nvPr/>
            </p:nvSpPr>
            <p:spPr>
              <a:xfrm>
                <a:off x="1841879" y="5895614"/>
                <a:ext cx="286106" cy="169277"/>
              </a:xfrm>
              <a:prstGeom prst="rect">
                <a:avLst/>
              </a:prstGeom>
              <a:noFill/>
            </p:spPr>
            <p:txBody>
              <a:bodyPr wrap="square" rtlCol="0">
                <a:spAutoFit/>
              </a:bodyPr>
              <a:lstStyle/>
              <a:p>
                <a:pPr algn="ctr"/>
                <a:r>
                  <a:rPr kumimoji="1" lang="en-US" altLang="ko-KR" sz="500" dirty="0">
                    <a:latin typeface="+mj-lt"/>
                  </a:rPr>
                  <a:t>-</a:t>
                </a:r>
                <a:endParaRPr kumimoji="1" lang="ko-KR" altLang="en-US" sz="500" dirty="0">
                  <a:latin typeface="+mj-lt"/>
                </a:endParaRPr>
              </a:p>
            </p:txBody>
          </p:sp>
        </p:grpSp>
        <p:grpSp>
          <p:nvGrpSpPr>
            <p:cNvPr id="121" name="그룹 120">
              <a:extLst>
                <a:ext uri="{FF2B5EF4-FFF2-40B4-BE49-F238E27FC236}">
                  <a16:creationId xmlns:a16="http://schemas.microsoft.com/office/drawing/2014/main" id="{58BB0600-1F1F-CE7B-96DE-E0A8C22DDFF8}"/>
                </a:ext>
              </a:extLst>
            </p:cNvPr>
            <p:cNvGrpSpPr/>
            <p:nvPr/>
          </p:nvGrpSpPr>
          <p:grpSpPr>
            <a:xfrm>
              <a:off x="2452537" y="5123773"/>
              <a:ext cx="420939" cy="171033"/>
              <a:chOff x="1707046" y="5893858"/>
              <a:chExt cx="420939" cy="171033"/>
            </a:xfrm>
          </p:grpSpPr>
          <p:sp>
            <p:nvSpPr>
              <p:cNvPr id="122" name="직사각형 121">
                <a:extLst>
                  <a:ext uri="{FF2B5EF4-FFF2-40B4-BE49-F238E27FC236}">
                    <a16:creationId xmlns:a16="http://schemas.microsoft.com/office/drawing/2014/main" id="{6C8D4422-0FB8-28C1-758B-7D5F4C77DE60}"/>
                  </a:ext>
                </a:extLst>
              </p:cNvPr>
              <p:cNvSpPr/>
              <p:nvPr/>
            </p:nvSpPr>
            <p:spPr>
              <a:xfrm>
                <a:off x="1775774" y="5916773"/>
                <a:ext cx="132401" cy="123448"/>
              </a:xfrm>
              <a:prstGeom prst="rect">
                <a:avLst/>
              </a:prstGeom>
              <a:solidFill>
                <a:schemeClr val="bg1">
                  <a:lumMod val="85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500" dirty="0">
                  <a:latin typeface="+mj-lt"/>
                </a:endParaRPr>
              </a:p>
            </p:txBody>
          </p:sp>
          <p:sp>
            <p:nvSpPr>
              <p:cNvPr id="123" name="직사각형 122">
                <a:extLst>
                  <a:ext uri="{FF2B5EF4-FFF2-40B4-BE49-F238E27FC236}">
                    <a16:creationId xmlns:a16="http://schemas.microsoft.com/office/drawing/2014/main" id="{900044F3-AEBE-FFB1-0E80-73FB4155AF2F}"/>
                  </a:ext>
                </a:extLst>
              </p:cNvPr>
              <p:cNvSpPr/>
              <p:nvPr/>
            </p:nvSpPr>
            <p:spPr>
              <a:xfrm>
                <a:off x="1908175" y="5916773"/>
                <a:ext cx="153705" cy="123448"/>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j-lt"/>
                </a:endParaRPr>
              </a:p>
            </p:txBody>
          </p:sp>
          <p:sp>
            <p:nvSpPr>
              <p:cNvPr id="124" name="TextBox 123">
                <a:extLst>
                  <a:ext uri="{FF2B5EF4-FFF2-40B4-BE49-F238E27FC236}">
                    <a16:creationId xmlns:a16="http://schemas.microsoft.com/office/drawing/2014/main" id="{075DC088-F2AF-5EB8-B88B-21AB174435DA}"/>
                  </a:ext>
                </a:extLst>
              </p:cNvPr>
              <p:cNvSpPr txBox="1"/>
              <p:nvPr/>
            </p:nvSpPr>
            <p:spPr>
              <a:xfrm>
                <a:off x="1707046" y="5893858"/>
                <a:ext cx="286106" cy="169277"/>
              </a:xfrm>
              <a:prstGeom prst="rect">
                <a:avLst/>
              </a:prstGeom>
              <a:noFill/>
            </p:spPr>
            <p:txBody>
              <a:bodyPr wrap="square" rtlCol="0">
                <a:spAutoFit/>
              </a:bodyPr>
              <a:lstStyle/>
              <a:p>
                <a:pPr algn="ctr"/>
                <a:r>
                  <a:rPr kumimoji="1" lang="en-US" altLang="ko-KR" sz="500" dirty="0">
                    <a:latin typeface="+mj-lt"/>
                  </a:rPr>
                  <a:t>HH</a:t>
                </a:r>
                <a:endParaRPr kumimoji="1" lang="ko-KR" altLang="en-US" sz="500" dirty="0">
                  <a:latin typeface="+mj-lt"/>
                </a:endParaRPr>
              </a:p>
            </p:txBody>
          </p:sp>
          <p:sp>
            <p:nvSpPr>
              <p:cNvPr id="133" name="TextBox 132">
                <a:extLst>
                  <a:ext uri="{FF2B5EF4-FFF2-40B4-BE49-F238E27FC236}">
                    <a16:creationId xmlns:a16="http://schemas.microsoft.com/office/drawing/2014/main" id="{21C367F0-E09C-7217-18E7-EA32E405E00B}"/>
                  </a:ext>
                </a:extLst>
              </p:cNvPr>
              <p:cNvSpPr txBox="1"/>
              <p:nvPr/>
            </p:nvSpPr>
            <p:spPr>
              <a:xfrm>
                <a:off x="1841879" y="5895614"/>
                <a:ext cx="286106" cy="169277"/>
              </a:xfrm>
              <a:prstGeom prst="rect">
                <a:avLst/>
              </a:prstGeom>
              <a:noFill/>
            </p:spPr>
            <p:txBody>
              <a:bodyPr wrap="square" rtlCol="0">
                <a:spAutoFit/>
              </a:bodyPr>
              <a:lstStyle/>
              <a:p>
                <a:pPr algn="ctr"/>
                <a:r>
                  <a:rPr kumimoji="1" lang="en-US" altLang="ko-KR" sz="500" dirty="0">
                    <a:latin typeface="+mj-lt"/>
                  </a:rPr>
                  <a:t>-</a:t>
                </a:r>
                <a:endParaRPr kumimoji="1" lang="ko-KR" altLang="en-US" sz="500" dirty="0">
                  <a:latin typeface="+mj-lt"/>
                </a:endParaRPr>
              </a:p>
            </p:txBody>
          </p:sp>
        </p:grpSp>
        <p:grpSp>
          <p:nvGrpSpPr>
            <p:cNvPr id="134" name="그룹 133">
              <a:extLst>
                <a:ext uri="{FF2B5EF4-FFF2-40B4-BE49-F238E27FC236}">
                  <a16:creationId xmlns:a16="http://schemas.microsoft.com/office/drawing/2014/main" id="{AD00670D-28F3-A084-DCE5-9405874D7529}"/>
                </a:ext>
              </a:extLst>
            </p:cNvPr>
            <p:cNvGrpSpPr/>
            <p:nvPr/>
          </p:nvGrpSpPr>
          <p:grpSpPr>
            <a:xfrm>
              <a:off x="2825344" y="5123773"/>
              <a:ext cx="420939" cy="169277"/>
              <a:chOff x="1707046" y="5893858"/>
              <a:chExt cx="420939" cy="169277"/>
            </a:xfrm>
          </p:grpSpPr>
          <p:sp>
            <p:nvSpPr>
              <p:cNvPr id="135" name="직사각형 134">
                <a:extLst>
                  <a:ext uri="{FF2B5EF4-FFF2-40B4-BE49-F238E27FC236}">
                    <a16:creationId xmlns:a16="http://schemas.microsoft.com/office/drawing/2014/main" id="{949CB371-B96D-794E-3E50-51B7C62A1B0C}"/>
                  </a:ext>
                </a:extLst>
              </p:cNvPr>
              <p:cNvSpPr/>
              <p:nvPr/>
            </p:nvSpPr>
            <p:spPr>
              <a:xfrm>
                <a:off x="1775774" y="5916773"/>
                <a:ext cx="132401" cy="123448"/>
              </a:xfrm>
              <a:prstGeom prst="rect">
                <a:avLst/>
              </a:prstGeom>
              <a:solidFill>
                <a:schemeClr val="bg1">
                  <a:lumMod val="85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500" dirty="0">
                  <a:latin typeface="+mj-lt"/>
                </a:endParaRPr>
              </a:p>
            </p:txBody>
          </p:sp>
          <p:sp>
            <p:nvSpPr>
              <p:cNvPr id="136" name="직사각형 135">
                <a:extLst>
                  <a:ext uri="{FF2B5EF4-FFF2-40B4-BE49-F238E27FC236}">
                    <a16:creationId xmlns:a16="http://schemas.microsoft.com/office/drawing/2014/main" id="{953B4E91-644B-494E-23B0-887DAA118BCC}"/>
                  </a:ext>
                </a:extLst>
              </p:cNvPr>
              <p:cNvSpPr/>
              <p:nvPr/>
            </p:nvSpPr>
            <p:spPr>
              <a:xfrm>
                <a:off x="1908175" y="5916773"/>
                <a:ext cx="153705" cy="123448"/>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j-lt"/>
                </a:endParaRPr>
              </a:p>
            </p:txBody>
          </p:sp>
          <p:sp>
            <p:nvSpPr>
              <p:cNvPr id="137" name="TextBox 136">
                <a:extLst>
                  <a:ext uri="{FF2B5EF4-FFF2-40B4-BE49-F238E27FC236}">
                    <a16:creationId xmlns:a16="http://schemas.microsoft.com/office/drawing/2014/main" id="{1DD5371E-8967-362E-465A-9361645B1527}"/>
                  </a:ext>
                </a:extLst>
              </p:cNvPr>
              <p:cNvSpPr txBox="1"/>
              <p:nvPr/>
            </p:nvSpPr>
            <p:spPr>
              <a:xfrm>
                <a:off x="1707046" y="5893858"/>
                <a:ext cx="286106" cy="169277"/>
              </a:xfrm>
              <a:prstGeom prst="rect">
                <a:avLst/>
              </a:prstGeom>
              <a:noFill/>
            </p:spPr>
            <p:txBody>
              <a:bodyPr wrap="square" rtlCol="0">
                <a:spAutoFit/>
              </a:bodyPr>
              <a:lstStyle/>
              <a:p>
                <a:pPr algn="ctr"/>
                <a:r>
                  <a:rPr kumimoji="1" lang="en-US" altLang="ko-KR" sz="500" dirty="0">
                    <a:latin typeface="+mj-lt"/>
                  </a:rPr>
                  <a:t>DD</a:t>
                </a:r>
                <a:endParaRPr kumimoji="1" lang="ko-KR" altLang="en-US" sz="500" dirty="0">
                  <a:latin typeface="+mj-lt"/>
                </a:endParaRPr>
              </a:p>
            </p:txBody>
          </p:sp>
          <p:sp>
            <p:nvSpPr>
              <p:cNvPr id="138" name="TextBox 137">
                <a:extLst>
                  <a:ext uri="{FF2B5EF4-FFF2-40B4-BE49-F238E27FC236}">
                    <a16:creationId xmlns:a16="http://schemas.microsoft.com/office/drawing/2014/main" id="{D4EAFF74-7925-E4A5-C064-8C9A66AE3DC5}"/>
                  </a:ext>
                </a:extLst>
              </p:cNvPr>
              <p:cNvSpPr txBox="1"/>
              <p:nvPr/>
            </p:nvSpPr>
            <p:spPr>
              <a:xfrm>
                <a:off x="1841879" y="5895614"/>
                <a:ext cx="286106" cy="153888"/>
              </a:xfrm>
              <a:prstGeom prst="rect">
                <a:avLst/>
              </a:prstGeom>
              <a:noFill/>
            </p:spPr>
            <p:txBody>
              <a:bodyPr wrap="square" rtlCol="0">
                <a:spAutoFit/>
              </a:bodyPr>
              <a:lstStyle/>
              <a:p>
                <a:pPr algn="ctr"/>
                <a:r>
                  <a:rPr kumimoji="1" lang="en-US" altLang="ko-KR" sz="400" dirty="0">
                    <a:latin typeface="+mj-lt"/>
                  </a:rPr>
                  <a:t>100</a:t>
                </a:r>
                <a:endParaRPr kumimoji="1" lang="ko-KR" altLang="en-US" sz="400" dirty="0">
                  <a:latin typeface="+mj-lt"/>
                </a:endParaRPr>
              </a:p>
            </p:txBody>
          </p:sp>
        </p:grpSp>
        <p:grpSp>
          <p:nvGrpSpPr>
            <p:cNvPr id="139" name="그룹 138">
              <a:extLst>
                <a:ext uri="{FF2B5EF4-FFF2-40B4-BE49-F238E27FC236}">
                  <a16:creationId xmlns:a16="http://schemas.microsoft.com/office/drawing/2014/main" id="{679235D6-E535-0EDE-FA2C-FBCEFF4EC27F}"/>
                </a:ext>
              </a:extLst>
            </p:cNvPr>
            <p:cNvGrpSpPr/>
            <p:nvPr/>
          </p:nvGrpSpPr>
          <p:grpSpPr>
            <a:xfrm>
              <a:off x="3194590" y="5126472"/>
              <a:ext cx="424501" cy="171033"/>
              <a:chOff x="1703484" y="5893858"/>
              <a:chExt cx="424501" cy="171033"/>
            </a:xfrm>
          </p:grpSpPr>
          <p:sp>
            <p:nvSpPr>
              <p:cNvPr id="140" name="직사각형 139">
                <a:extLst>
                  <a:ext uri="{FF2B5EF4-FFF2-40B4-BE49-F238E27FC236}">
                    <a16:creationId xmlns:a16="http://schemas.microsoft.com/office/drawing/2014/main" id="{23FD1F0F-4987-2A5B-83E5-3BFBADCA2DA3}"/>
                  </a:ext>
                </a:extLst>
              </p:cNvPr>
              <p:cNvSpPr/>
              <p:nvPr/>
            </p:nvSpPr>
            <p:spPr>
              <a:xfrm>
                <a:off x="1775774" y="5916773"/>
                <a:ext cx="132401" cy="123448"/>
              </a:xfrm>
              <a:prstGeom prst="rect">
                <a:avLst/>
              </a:prstGeom>
              <a:solidFill>
                <a:schemeClr val="bg1">
                  <a:lumMod val="85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500" dirty="0">
                  <a:latin typeface="+mj-lt"/>
                </a:endParaRPr>
              </a:p>
            </p:txBody>
          </p:sp>
          <p:sp>
            <p:nvSpPr>
              <p:cNvPr id="141" name="직사각형 140">
                <a:extLst>
                  <a:ext uri="{FF2B5EF4-FFF2-40B4-BE49-F238E27FC236}">
                    <a16:creationId xmlns:a16="http://schemas.microsoft.com/office/drawing/2014/main" id="{3D0E155C-92C5-D25B-683D-E563779D3AA6}"/>
                  </a:ext>
                </a:extLst>
              </p:cNvPr>
              <p:cNvSpPr/>
              <p:nvPr/>
            </p:nvSpPr>
            <p:spPr>
              <a:xfrm>
                <a:off x="1908175" y="5916773"/>
                <a:ext cx="153705" cy="123448"/>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j-lt"/>
                </a:endParaRPr>
              </a:p>
            </p:txBody>
          </p:sp>
          <p:sp>
            <p:nvSpPr>
              <p:cNvPr id="142" name="TextBox 141">
                <a:extLst>
                  <a:ext uri="{FF2B5EF4-FFF2-40B4-BE49-F238E27FC236}">
                    <a16:creationId xmlns:a16="http://schemas.microsoft.com/office/drawing/2014/main" id="{7F66FA18-9B28-409F-A7DD-79EF0037E684}"/>
                  </a:ext>
                </a:extLst>
              </p:cNvPr>
              <p:cNvSpPr txBox="1"/>
              <p:nvPr/>
            </p:nvSpPr>
            <p:spPr>
              <a:xfrm>
                <a:off x="1703484" y="5893858"/>
                <a:ext cx="289668" cy="169277"/>
              </a:xfrm>
              <a:prstGeom prst="rect">
                <a:avLst/>
              </a:prstGeom>
              <a:noFill/>
            </p:spPr>
            <p:txBody>
              <a:bodyPr wrap="square" rtlCol="0">
                <a:spAutoFit/>
              </a:bodyPr>
              <a:lstStyle/>
              <a:p>
                <a:pPr algn="ctr"/>
                <a:r>
                  <a:rPr kumimoji="1" lang="en-US" altLang="ko-KR" sz="500" dirty="0">
                    <a:latin typeface="+mj-lt"/>
                  </a:rPr>
                  <a:t>MM</a:t>
                </a:r>
                <a:endParaRPr kumimoji="1" lang="ko-KR" altLang="en-US" sz="500" dirty="0">
                  <a:latin typeface="+mj-lt"/>
                </a:endParaRPr>
              </a:p>
            </p:txBody>
          </p:sp>
          <p:sp>
            <p:nvSpPr>
              <p:cNvPr id="143" name="TextBox 142">
                <a:extLst>
                  <a:ext uri="{FF2B5EF4-FFF2-40B4-BE49-F238E27FC236}">
                    <a16:creationId xmlns:a16="http://schemas.microsoft.com/office/drawing/2014/main" id="{8B24B2ED-11DF-0994-1DD5-E8FFAA714DD1}"/>
                  </a:ext>
                </a:extLst>
              </p:cNvPr>
              <p:cNvSpPr txBox="1"/>
              <p:nvPr/>
            </p:nvSpPr>
            <p:spPr>
              <a:xfrm>
                <a:off x="1841879" y="5895614"/>
                <a:ext cx="286106" cy="169277"/>
              </a:xfrm>
              <a:prstGeom prst="rect">
                <a:avLst/>
              </a:prstGeom>
              <a:noFill/>
            </p:spPr>
            <p:txBody>
              <a:bodyPr wrap="square" rtlCol="0">
                <a:spAutoFit/>
              </a:bodyPr>
              <a:lstStyle/>
              <a:p>
                <a:pPr algn="ctr"/>
                <a:r>
                  <a:rPr kumimoji="1" lang="en-US" altLang="ko-KR" sz="500" dirty="0">
                    <a:latin typeface="+mj-lt"/>
                  </a:rPr>
                  <a:t>-</a:t>
                </a:r>
                <a:endParaRPr kumimoji="1" lang="ko-KR" altLang="en-US" sz="500" dirty="0">
                  <a:latin typeface="+mj-lt"/>
                </a:endParaRPr>
              </a:p>
            </p:txBody>
          </p:sp>
        </p:grpSp>
        <p:sp>
          <p:nvSpPr>
            <p:cNvPr id="144" name="직사각형 143">
              <a:extLst>
                <a:ext uri="{FF2B5EF4-FFF2-40B4-BE49-F238E27FC236}">
                  <a16:creationId xmlns:a16="http://schemas.microsoft.com/office/drawing/2014/main" id="{ED48A1F6-D2D5-8E83-1539-2CF089220E59}"/>
                </a:ext>
              </a:extLst>
            </p:cNvPr>
            <p:cNvSpPr/>
            <p:nvPr/>
          </p:nvSpPr>
          <p:spPr>
            <a:xfrm>
              <a:off x="1408106" y="5411972"/>
              <a:ext cx="323712" cy="281519"/>
            </a:xfrm>
            <a:prstGeom prst="rect">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mj-lt"/>
              </a:endParaRPr>
            </a:p>
          </p:txBody>
        </p:sp>
        <p:sp>
          <p:nvSpPr>
            <p:cNvPr id="145" name="직사각형 144">
              <a:extLst>
                <a:ext uri="{FF2B5EF4-FFF2-40B4-BE49-F238E27FC236}">
                  <a16:creationId xmlns:a16="http://schemas.microsoft.com/office/drawing/2014/main" id="{6A196A82-3656-C2D0-30FA-7534D6C2FC7D}"/>
                </a:ext>
              </a:extLst>
            </p:cNvPr>
            <p:cNvSpPr/>
            <p:nvPr/>
          </p:nvSpPr>
          <p:spPr>
            <a:xfrm>
              <a:off x="1731818" y="5411972"/>
              <a:ext cx="1886816" cy="281519"/>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j-lt"/>
              </a:endParaRPr>
            </a:p>
          </p:txBody>
        </p:sp>
        <p:grpSp>
          <p:nvGrpSpPr>
            <p:cNvPr id="146" name="그룹 145">
              <a:extLst>
                <a:ext uri="{FF2B5EF4-FFF2-40B4-BE49-F238E27FC236}">
                  <a16:creationId xmlns:a16="http://schemas.microsoft.com/office/drawing/2014/main" id="{697C1B60-7436-3383-0DBD-3E70176940B6}"/>
                </a:ext>
              </a:extLst>
            </p:cNvPr>
            <p:cNvGrpSpPr/>
            <p:nvPr/>
          </p:nvGrpSpPr>
          <p:grpSpPr>
            <a:xfrm>
              <a:off x="1706923" y="5464893"/>
              <a:ext cx="420939" cy="171033"/>
              <a:chOff x="1707046" y="5893858"/>
              <a:chExt cx="420939" cy="171033"/>
            </a:xfrm>
          </p:grpSpPr>
          <p:sp>
            <p:nvSpPr>
              <p:cNvPr id="147" name="직사각형 146">
                <a:extLst>
                  <a:ext uri="{FF2B5EF4-FFF2-40B4-BE49-F238E27FC236}">
                    <a16:creationId xmlns:a16="http://schemas.microsoft.com/office/drawing/2014/main" id="{E24FC1EE-25A9-288B-00CF-257F9A4F4881}"/>
                  </a:ext>
                </a:extLst>
              </p:cNvPr>
              <p:cNvSpPr/>
              <p:nvPr/>
            </p:nvSpPr>
            <p:spPr>
              <a:xfrm>
                <a:off x="1775774" y="5916773"/>
                <a:ext cx="132401" cy="123448"/>
              </a:xfrm>
              <a:prstGeom prst="rect">
                <a:avLst/>
              </a:prstGeom>
              <a:solidFill>
                <a:schemeClr val="bg1">
                  <a:lumMod val="85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500" dirty="0">
                  <a:latin typeface="+mj-lt"/>
                </a:endParaRPr>
              </a:p>
            </p:txBody>
          </p:sp>
          <p:sp>
            <p:nvSpPr>
              <p:cNvPr id="148" name="직사각형 147">
                <a:extLst>
                  <a:ext uri="{FF2B5EF4-FFF2-40B4-BE49-F238E27FC236}">
                    <a16:creationId xmlns:a16="http://schemas.microsoft.com/office/drawing/2014/main" id="{0C7ABCEE-DA9F-D20B-B370-A3A086D49652}"/>
                  </a:ext>
                </a:extLst>
              </p:cNvPr>
              <p:cNvSpPr/>
              <p:nvPr/>
            </p:nvSpPr>
            <p:spPr>
              <a:xfrm>
                <a:off x="1908175" y="5916773"/>
                <a:ext cx="153705" cy="123448"/>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j-lt"/>
                </a:endParaRPr>
              </a:p>
            </p:txBody>
          </p:sp>
          <p:sp>
            <p:nvSpPr>
              <p:cNvPr id="149" name="TextBox 148">
                <a:extLst>
                  <a:ext uri="{FF2B5EF4-FFF2-40B4-BE49-F238E27FC236}">
                    <a16:creationId xmlns:a16="http://schemas.microsoft.com/office/drawing/2014/main" id="{1088A931-FB77-9DDC-BACA-7FE260B44393}"/>
                  </a:ext>
                </a:extLst>
              </p:cNvPr>
              <p:cNvSpPr txBox="1"/>
              <p:nvPr/>
            </p:nvSpPr>
            <p:spPr>
              <a:xfrm>
                <a:off x="1707046" y="5893858"/>
                <a:ext cx="286106" cy="169277"/>
              </a:xfrm>
              <a:prstGeom prst="rect">
                <a:avLst/>
              </a:prstGeom>
              <a:noFill/>
            </p:spPr>
            <p:txBody>
              <a:bodyPr wrap="square" rtlCol="0">
                <a:spAutoFit/>
              </a:bodyPr>
              <a:lstStyle/>
              <a:p>
                <a:pPr algn="ctr"/>
                <a:r>
                  <a:rPr kumimoji="1" lang="en-US" altLang="ko-KR" sz="500" dirty="0">
                    <a:latin typeface="+mj-lt"/>
                  </a:rPr>
                  <a:t>sec</a:t>
                </a:r>
                <a:endParaRPr kumimoji="1" lang="ko-KR" altLang="en-US" sz="500" dirty="0">
                  <a:latin typeface="+mj-lt"/>
                </a:endParaRPr>
              </a:p>
            </p:txBody>
          </p:sp>
          <p:sp>
            <p:nvSpPr>
              <p:cNvPr id="150" name="TextBox 149">
                <a:extLst>
                  <a:ext uri="{FF2B5EF4-FFF2-40B4-BE49-F238E27FC236}">
                    <a16:creationId xmlns:a16="http://schemas.microsoft.com/office/drawing/2014/main" id="{F7F2FD27-3D48-094C-403A-77A832F353A8}"/>
                  </a:ext>
                </a:extLst>
              </p:cNvPr>
              <p:cNvSpPr txBox="1"/>
              <p:nvPr/>
            </p:nvSpPr>
            <p:spPr>
              <a:xfrm>
                <a:off x="1841879" y="5895614"/>
                <a:ext cx="286106" cy="169277"/>
              </a:xfrm>
              <a:prstGeom prst="rect">
                <a:avLst/>
              </a:prstGeom>
              <a:noFill/>
            </p:spPr>
            <p:txBody>
              <a:bodyPr wrap="square" rtlCol="0">
                <a:spAutoFit/>
              </a:bodyPr>
              <a:lstStyle/>
              <a:p>
                <a:pPr algn="ctr"/>
                <a:r>
                  <a:rPr kumimoji="1" lang="en-US" altLang="ko-KR" sz="500" dirty="0">
                    <a:latin typeface="+mj-lt"/>
                  </a:rPr>
                  <a:t>-</a:t>
                </a:r>
                <a:endParaRPr kumimoji="1" lang="ko-KR" altLang="en-US" sz="500" dirty="0">
                  <a:latin typeface="+mj-lt"/>
                </a:endParaRPr>
              </a:p>
            </p:txBody>
          </p:sp>
        </p:grpSp>
        <p:sp>
          <p:nvSpPr>
            <p:cNvPr id="151" name="TextBox 150">
              <a:extLst>
                <a:ext uri="{FF2B5EF4-FFF2-40B4-BE49-F238E27FC236}">
                  <a16:creationId xmlns:a16="http://schemas.microsoft.com/office/drawing/2014/main" id="{73CBA9E5-EA22-8379-D8F1-6B8D088E5923}"/>
                </a:ext>
              </a:extLst>
            </p:cNvPr>
            <p:cNvSpPr txBox="1"/>
            <p:nvPr/>
          </p:nvSpPr>
          <p:spPr>
            <a:xfrm>
              <a:off x="1308549" y="5428207"/>
              <a:ext cx="522826" cy="246221"/>
            </a:xfrm>
            <a:prstGeom prst="rect">
              <a:avLst/>
            </a:prstGeom>
            <a:noFill/>
          </p:spPr>
          <p:txBody>
            <a:bodyPr wrap="square" rtlCol="0">
              <a:spAutoFit/>
            </a:bodyPr>
            <a:lstStyle/>
            <a:p>
              <a:pPr algn="ctr"/>
              <a:r>
                <a:rPr kumimoji="1" lang="en-US" altLang="ko-KR" sz="500" dirty="0">
                  <a:solidFill>
                    <a:schemeClr val="bg1"/>
                  </a:solidFill>
                  <a:latin typeface="+mj-lt"/>
                </a:rPr>
                <a:t>Service</a:t>
              </a:r>
            </a:p>
            <a:p>
              <a:pPr algn="ctr"/>
              <a:r>
                <a:rPr kumimoji="1" lang="en-US" altLang="ko-KR" sz="500" dirty="0">
                  <a:solidFill>
                    <a:schemeClr val="bg1"/>
                  </a:solidFill>
                  <a:latin typeface="+mj-lt"/>
                </a:rPr>
                <a:t>#1</a:t>
              </a:r>
              <a:endParaRPr kumimoji="1" lang="ko-KR" altLang="en-US" sz="500" dirty="0">
                <a:solidFill>
                  <a:schemeClr val="bg1"/>
                </a:solidFill>
                <a:latin typeface="+mj-lt"/>
              </a:endParaRPr>
            </a:p>
          </p:txBody>
        </p:sp>
        <p:grpSp>
          <p:nvGrpSpPr>
            <p:cNvPr id="152" name="그룹 151">
              <a:extLst>
                <a:ext uri="{FF2B5EF4-FFF2-40B4-BE49-F238E27FC236}">
                  <a16:creationId xmlns:a16="http://schemas.microsoft.com/office/drawing/2014/main" id="{CC967672-E722-0F03-76DB-3AF0B67199A4}"/>
                </a:ext>
              </a:extLst>
            </p:cNvPr>
            <p:cNvGrpSpPr/>
            <p:nvPr/>
          </p:nvGrpSpPr>
          <p:grpSpPr>
            <a:xfrm>
              <a:off x="2079730" y="5464893"/>
              <a:ext cx="420939" cy="171033"/>
              <a:chOff x="1707046" y="5893858"/>
              <a:chExt cx="420939" cy="171033"/>
            </a:xfrm>
          </p:grpSpPr>
          <p:sp>
            <p:nvSpPr>
              <p:cNvPr id="153" name="직사각형 152">
                <a:extLst>
                  <a:ext uri="{FF2B5EF4-FFF2-40B4-BE49-F238E27FC236}">
                    <a16:creationId xmlns:a16="http://schemas.microsoft.com/office/drawing/2014/main" id="{F09D9C6F-C8C8-4128-3BB0-BAAE09CC3DFB}"/>
                  </a:ext>
                </a:extLst>
              </p:cNvPr>
              <p:cNvSpPr/>
              <p:nvPr/>
            </p:nvSpPr>
            <p:spPr>
              <a:xfrm>
                <a:off x="1775774" y="5916773"/>
                <a:ext cx="132401" cy="123448"/>
              </a:xfrm>
              <a:prstGeom prst="rect">
                <a:avLst/>
              </a:prstGeom>
              <a:solidFill>
                <a:schemeClr val="bg1">
                  <a:lumMod val="85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500" dirty="0">
                  <a:latin typeface="+mj-lt"/>
                </a:endParaRPr>
              </a:p>
            </p:txBody>
          </p:sp>
          <p:sp>
            <p:nvSpPr>
              <p:cNvPr id="154" name="직사각형 153">
                <a:extLst>
                  <a:ext uri="{FF2B5EF4-FFF2-40B4-BE49-F238E27FC236}">
                    <a16:creationId xmlns:a16="http://schemas.microsoft.com/office/drawing/2014/main" id="{B7B178F2-F7E8-9D3E-FEBC-EAFA05D49B19}"/>
                  </a:ext>
                </a:extLst>
              </p:cNvPr>
              <p:cNvSpPr/>
              <p:nvPr/>
            </p:nvSpPr>
            <p:spPr>
              <a:xfrm>
                <a:off x="1908175" y="5916773"/>
                <a:ext cx="153705" cy="123448"/>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j-lt"/>
                </a:endParaRPr>
              </a:p>
            </p:txBody>
          </p:sp>
          <p:sp>
            <p:nvSpPr>
              <p:cNvPr id="155" name="TextBox 154">
                <a:extLst>
                  <a:ext uri="{FF2B5EF4-FFF2-40B4-BE49-F238E27FC236}">
                    <a16:creationId xmlns:a16="http://schemas.microsoft.com/office/drawing/2014/main" id="{83F8BE84-EA7A-0AD3-77D5-B3D5097FC0CD}"/>
                  </a:ext>
                </a:extLst>
              </p:cNvPr>
              <p:cNvSpPr txBox="1"/>
              <p:nvPr/>
            </p:nvSpPr>
            <p:spPr>
              <a:xfrm>
                <a:off x="1707046" y="5893858"/>
                <a:ext cx="286106" cy="169277"/>
              </a:xfrm>
              <a:prstGeom prst="rect">
                <a:avLst/>
              </a:prstGeom>
              <a:noFill/>
            </p:spPr>
            <p:txBody>
              <a:bodyPr wrap="square" rtlCol="0">
                <a:spAutoFit/>
              </a:bodyPr>
              <a:lstStyle/>
              <a:p>
                <a:pPr algn="ctr"/>
                <a:r>
                  <a:rPr kumimoji="1" lang="en-US" altLang="ko-KR" sz="500" dirty="0">
                    <a:latin typeface="+mj-lt"/>
                  </a:rPr>
                  <a:t>min</a:t>
                </a:r>
                <a:endParaRPr kumimoji="1" lang="ko-KR" altLang="en-US" sz="500" dirty="0">
                  <a:latin typeface="+mj-lt"/>
                </a:endParaRPr>
              </a:p>
            </p:txBody>
          </p:sp>
          <p:sp>
            <p:nvSpPr>
              <p:cNvPr id="156" name="TextBox 155">
                <a:extLst>
                  <a:ext uri="{FF2B5EF4-FFF2-40B4-BE49-F238E27FC236}">
                    <a16:creationId xmlns:a16="http://schemas.microsoft.com/office/drawing/2014/main" id="{71224876-D8D7-6D3E-252E-96924206CB75}"/>
                  </a:ext>
                </a:extLst>
              </p:cNvPr>
              <p:cNvSpPr txBox="1"/>
              <p:nvPr/>
            </p:nvSpPr>
            <p:spPr>
              <a:xfrm>
                <a:off x="1841879" y="5895614"/>
                <a:ext cx="286106" cy="169277"/>
              </a:xfrm>
              <a:prstGeom prst="rect">
                <a:avLst/>
              </a:prstGeom>
              <a:noFill/>
            </p:spPr>
            <p:txBody>
              <a:bodyPr wrap="square" rtlCol="0">
                <a:spAutoFit/>
              </a:bodyPr>
              <a:lstStyle/>
              <a:p>
                <a:pPr algn="ctr"/>
                <a:r>
                  <a:rPr kumimoji="1" lang="en-US" altLang="ko-KR" sz="500" dirty="0">
                    <a:latin typeface="+mj-lt"/>
                  </a:rPr>
                  <a:t>-</a:t>
                </a:r>
                <a:endParaRPr kumimoji="1" lang="ko-KR" altLang="en-US" sz="500" dirty="0">
                  <a:latin typeface="+mj-lt"/>
                </a:endParaRPr>
              </a:p>
            </p:txBody>
          </p:sp>
        </p:grpSp>
        <p:grpSp>
          <p:nvGrpSpPr>
            <p:cNvPr id="157" name="그룹 156">
              <a:extLst>
                <a:ext uri="{FF2B5EF4-FFF2-40B4-BE49-F238E27FC236}">
                  <a16:creationId xmlns:a16="http://schemas.microsoft.com/office/drawing/2014/main" id="{E16F2FCC-E121-7299-1C40-002C8C60121E}"/>
                </a:ext>
              </a:extLst>
            </p:cNvPr>
            <p:cNvGrpSpPr/>
            <p:nvPr/>
          </p:nvGrpSpPr>
          <p:grpSpPr>
            <a:xfrm>
              <a:off x="2452537" y="5464893"/>
              <a:ext cx="420939" cy="171033"/>
              <a:chOff x="1707046" y="5893858"/>
              <a:chExt cx="420939" cy="171033"/>
            </a:xfrm>
          </p:grpSpPr>
          <p:sp>
            <p:nvSpPr>
              <p:cNvPr id="158" name="직사각형 157">
                <a:extLst>
                  <a:ext uri="{FF2B5EF4-FFF2-40B4-BE49-F238E27FC236}">
                    <a16:creationId xmlns:a16="http://schemas.microsoft.com/office/drawing/2014/main" id="{9C65B04C-57FE-D7C4-EE5D-35E25E85CD63}"/>
                  </a:ext>
                </a:extLst>
              </p:cNvPr>
              <p:cNvSpPr/>
              <p:nvPr/>
            </p:nvSpPr>
            <p:spPr>
              <a:xfrm>
                <a:off x="1775774" y="5916773"/>
                <a:ext cx="132401" cy="123448"/>
              </a:xfrm>
              <a:prstGeom prst="rect">
                <a:avLst/>
              </a:prstGeom>
              <a:solidFill>
                <a:schemeClr val="bg1">
                  <a:lumMod val="85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500" dirty="0">
                  <a:latin typeface="+mj-lt"/>
                </a:endParaRPr>
              </a:p>
            </p:txBody>
          </p:sp>
          <p:sp>
            <p:nvSpPr>
              <p:cNvPr id="159" name="직사각형 158">
                <a:extLst>
                  <a:ext uri="{FF2B5EF4-FFF2-40B4-BE49-F238E27FC236}">
                    <a16:creationId xmlns:a16="http://schemas.microsoft.com/office/drawing/2014/main" id="{395430BA-F4BD-D171-D15D-71D0948FE1AE}"/>
                  </a:ext>
                </a:extLst>
              </p:cNvPr>
              <p:cNvSpPr/>
              <p:nvPr/>
            </p:nvSpPr>
            <p:spPr>
              <a:xfrm>
                <a:off x="1908175" y="5916773"/>
                <a:ext cx="153705" cy="123448"/>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j-lt"/>
                </a:endParaRPr>
              </a:p>
            </p:txBody>
          </p:sp>
          <p:sp>
            <p:nvSpPr>
              <p:cNvPr id="160" name="TextBox 159">
                <a:extLst>
                  <a:ext uri="{FF2B5EF4-FFF2-40B4-BE49-F238E27FC236}">
                    <a16:creationId xmlns:a16="http://schemas.microsoft.com/office/drawing/2014/main" id="{8A8BB8DD-111E-21F0-0F3F-808AFEE6B841}"/>
                  </a:ext>
                </a:extLst>
              </p:cNvPr>
              <p:cNvSpPr txBox="1"/>
              <p:nvPr/>
            </p:nvSpPr>
            <p:spPr>
              <a:xfrm>
                <a:off x="1707046" y="5893858"/>
                <a:ext cx="286106" cy="169277"/>
              </a:xfrm>
              <a:prstGeom prst="rect">
                <a:avLst/>
              </a:prstGeom>
              <a:noFill/>
            </p:spPr>
            <p:txBody>
              <a:bodyPr wrap="square" rtlCol="0">
                <a:spAutoFit/>
              </a:bodyPr>
              <a:lstStyle/>
              <a:p>
                <a:pPr algn="ctr"/>
                <a:r>
                  <a:rPr kumimoji="1" lang="en-US" altLang="ko-KR" sz="500" dirty="0">
                    <a:latin typeface="+mj-lt"/>
                  </a:rPr>
                  <a:t>HH</a:t>
                </a:r>
                <a:endParaRPr kumimoji="1" lang="ko-KR" altLang="en-US" sz="500" dirty="0">
                  <a:latin typeface="+mj-lt"/>
                </a:endParaRPr>
              </a:p>
            </p:txBody>
          </p:sp>
          <p:sp>
            <p:nvSpPr>
              <p:cNvPr id="161" name="TextBox 160">
                <a:extLst>
                  <a:ext uri="{FF2B5EF4-FFF2-40B4-BE49-F238E27FC236}">
                    <a16:creationId xmlns:a16="http://schemas.microsoft.com/office/drawing/2014/main" id="{7FA94036-D4DC-F66D-ECB1-C31075EC15F3}"/>
                  </a:ext>
                </a:extLst>
              </p:cNvPr>
              <p:cNvSpPr txBox="1"/>
              <p:nvPr/>
            </p:nvSpPr>
            <p:spPr>
              <a:xfrm>
                <a:off x="1841879" y="5895614"/>
                <a:ext cx="286106" cy="169277"/>
              </a:xfrm>
              <a:prstGeom prst="rect">
                <a:avLst/>
              </a:prstGeom>
              <a:noFill/>
            </p:spPr>
            <p:txBody>
              <a:bodyPr wrap="square" rtlCol="0">
                <a:spAutoFit/>
              </a:bodyPr>
              <a:lstStyle/>
              <a:p>
                <a:pPr algn="ctr"/>
                <a:r>
                  <a:rPr kumimoji="1" lang="en-US" altLang="ko-KR" sz="500" dirty="0">
                    <a:latin typeface="+mj-lt"/>
                  </a:rPr>
                  <a:t>-</a:t>
                </a:r>
                <a:endParaRPr kumimoji="1" lang="ko-KR" altLang="en-US" sz="500" dirty="0">
                  <a:latin typeface="+mj-lt"/>
                </a:endParaRPr>
              </a:p>
            </p:txBody>
          </p:sp>
        </p:grpSp>
        <p:grpSp>
          <p:nvGrpSpPr>
            <p:cNvPr id="162" name="그룹 161">
              <a:extLst>
                <a:ext uri="{FF2B5EF4-FFF2-40B4-BE49-F238E27FC236}">
                  <a16:creationId xmlns:a16="http://schemas.microsoft.com/office/drawing/2014/main" id="{7751B7E1-CA19-762F-5DA1-CF6C02F72313}"/>
                </a:ext>
              </a:extLst>
            </p:cNvPr>
            <p:cNvGrpSpPr/>
            <p:nvPr/>
          </p:nvGrpSpPr>
          <p:grpSpPr>
            <a:xfrm>
              <a:off x="2825344" y="5464893"/>
              <a:ext cx="420939" cy="169277"/>
              <a:chOff x="1707046" y="5893858"/>
              <a:chExt cx="420939" cy="169277"/>
            </a:xfrm>
          </p:grpSpPr>
          <p:sp>
            <p:nvSpPr>
              <p:cNvPr id="163" name="직사각형 162">
                <a:extLst>
                  <a:ext uri="{FF2B5EF4-FFF2-40B4-BE49-F238E27FC236}">
                    <a16:creationId xmlns:a16="http://schemas.microsoft.com/office/drawing/2014/main" id="{B7BB3421-BD05-35D7-1887-6AF62191D5C9}"/>
                  </a:ext>
                </a:extLst>
              </p:cNvPr>
              <p:cNvSpPr/>
              <p:nvPr/>
            </p:nvSpPr>
            <p:spPr>
              <a:xfrm>
                <a:off x="1775774" y="5916773"/>
                <a:ext cx="132401" cy="123448"/>
              </a:xfrm>
              <a:prstGeom prst="rect">
                <a:avLst/>
              </a:prstGeom>
              <a:solidFill>
                <a:schemeClr val="bg1">
                  <a:lumMod val="85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500" dirty="0">
                  <a:latin typeface="+mj-lt"/>
                </a:endParaRPr>
              </a:p>
            </p:txBody>
          </p:sp>
          <p:sp>
            <p:nvSpPr>
              <p:cNvPr id="164" name="직사각형 163">
                <a:extLst>
                  <a:ext uri="{FF2B5EF4-FFF2-40B4-BE49-F238E27FC236}">
                    <a16:creationId xmlns:a16="http://schemas.microsoft.com/office/drawing/2014/main" id="{0E84D0F9-B83A-BCC2-879C-4AA69E1FC667}"/>
                  </a:ext>
                </a:extLst>
              </p:cNvPr>
              <p:cNvSpPr/>
              <p:nvPr/>
            </p:nvSpPr>
            <p:spPr>
              <a:xfrm>
                <a:off x="1908175" y="5916773"/>
                <a:ext cx="153705" cy="123448"/>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j-lt"/>
                </a:endParaRPr>
              </a:p>
            </p:txBody>
          </p:sp>
          <p:sp>
            <p:nvSpPr>
              <p:cNvPr id="165" name="TextBox 164">
                <a:extLst>
                  <a:ext uri="{FF2B5EF4-FFF2-40B4-BE49-F238E27FC236}">
                    <a16:creationId xmlns:a16="http://schemas.microsoft.com/office/drawing/2014/main" id="{4F531594-D5C8-927E-A6AC-B8BD7DB59A23}"/>
                  </a:ext>
                </a:extLst>
              </p:cNvPr>
              <p:cNvSpPr txBox="1"/>
              <p:nvPr/>
            </p:nvSpPr>
            <p:spPr>
              <a:xfrm>
                <a:off x="1707046" y="5893858"/>
                <a:ext cx="286106" cy="169277"/>
              </a:xfrm>
              <a:prstGeom prst="rect">
                <a:avLst/>
              </a:prstGeom>
              <a:noFill/>
            </p:spPr>
            <p:txBody>
              <a:bodyPr wrap="square" rtlCol="0">
                <a:spAutoFit/>
              </a:bodyPr>
              <a:lstStyle/>
              <a:p>
                <a:pPr algn="ctr"/>
                <a:r>
                  <a:rPr kumimoji="1" lang="en-US" altLang="ko-KR" sz="500" dirty="0">
                    <a:latin typeface="+mj-lt"/>
                  </a:rPr>
                  <a:t>DD</a:t>
                </a:r>
                <a:endParaRPr kumimoji="1" lang="ko-KR" altLang="en-US" sz="500" dirty="0">
                  <a:latin typeface="+mj-lt"/>
                </a:endParaRPr>
              </a:p>
            </p:txBody>
          </p:sp>
          <p:sp>
            <p:nvSpPr>
              <p:cNvPr id="166" name="TextBox 165">
                <a:extLst>
                  <a:ext uri="{FF2B5EF4-FFF2-40B4-BE49-F238E27FC236}">
                    <a16:creationId xmlns:a16="http://schemas.microsoft.com/office/drawing/2014/main" id="{5B84FD0C-B711-E053-4E2B-0103E0546BE2}"/>
                  </a:ext>
                </a:extLst>
              </p:cNvPr>
              <p:cNvSpPr txBox="1"/>
              <p:nvPr/>
            </p:nvSpPr>
            <p:spPr>
              <a:xfrm>
                <a:off x="1841879" y="5895614"/>
                <a:ext cx="286106" cy="153888"/>
              </a:xfrm>
              <a:prstGeom prst="rect">
                <a:avLst/>
              </a:prstGeom>
              <a:noFill/>
            </p:spPr>
            <p:txBody>
              <a:bodyPr wrap="square" rtlCol="0">
                <a:spAutoFit/>
              </a:bodyPr>
              <a:lstStyle/>
              <a:p>
                <a:pPr algn="ctr"/>
                <a:r>
                  <a:rPr kumimoji="1" lang="en-US" altLang="ko-KR" sz="400" dirty="0">
                    <a:latin typeface="+mj-lt"/>
                  </a:rPr>
                  <a:t>-</a:t>
                </a:r>
                <a:endParaRPr kumimoji="1" lang="ko-KR" altLang="en-US" sz="400" dirty="0">
                  <a:latin typeface="+mj-lt"/>
                </a:endParaRPr>
              </a:p>
            </p:txBody>
          </p:sp>
        </p:grpSp>
        <p:grpSp>
          <p:nvGrpSpPr>
            <p:cNvPr id="167" name="그룹 166">
              <a:extLst>
                <a:ext uri="{FF2B5EF4-FFF2-40B4-BE49-F238E27FC236}">
                  <a16:creationId xmlns:a16="http://schemas.microsoft.com/office/drawing/2014/main" id="{95EC12AF-1848-1E6C-5B87-4A082D0ED709}"/>
                </a:ext>
              </a:extLst>
            </p:cNvPr>
            <p:cNvGrpSpPr/>
            <p:nvPr/>
          </p:nvGrpSpPr>
          <p:grpSpPr>
            <a:xfrm>
              <a:off x="3194590" y="5467592"/>
              <a:ext cx="424501" cy="169277"/>
              <a:chOff x="1703484" y="5893858"/>
              <a:chExt cx="424501" cy="169277"/>
            </a:xfrm>
          </p:grpSpPr>
          <p:sp>
            <p:nvSpPr>
              <p:cNvPr id="168" name="직사각형 167">
                <a:extLst>
                  <a:ext uri="{FF2B5EF4-FFF2-40B4-BE49-F238E27FC236}">
                    <a16:creationId xmlns:a16="http://schemas.microsoft.com/office/drawing/2014/main" id="{BD01B16A-DB8E-6669-B302-E6D7606D2AF5}"/>
                  </a:ext>
                </a:extLst>
              </p:cNvPr>
              <p:cNvSpPr/>
              <p:nvPr/>
            </p:nvSpPr>
            <p:spPr>
              <a:xfrm>
                <a:off x="1775774" y="5916773"/>
                <a:ext cx="132401" cy="123448"/>
              </a:xfrm>
              <a:prstGeom prst="rect">
                <a:avLst/>
              </a:prstGeom>
              <a:solidFill>
                <a:schemeClr val="bg1">
                  <a:lumMod val="85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500" dirty="0">
                  <a:latin typeface="+mj-lt"/>
                </a:endParaRPr>
              </a:p>
            </p:txBody>
          </p:sp>
          <p:sp>
            <p:nvSpPr>
              <p:cNvPr id="169" name="직사각형 168">
                <a:extLst>
                  <a:ext uri="{FF2B5EF4-FFF2-40B4-BE49-F238E27FC236}">
                    <a16:creationId xmlns:a16="http://schemas.microsoft.com/office/drawing/2014/main" id="{A886C99B-69C8-BA65-3B9D-A2C06A1B778B}"/>
                  </a:ext>
                </a:extLst>
              </p:cNvPr>
              <p:cNvSpPr/>
              <p:nvPr/>
            </p:nvSpPr>
            <p:spPr>
              <a:xfrm>
                <a:off x="1908175" y="5916773"/>
                <a:ext cx="153705" cy="123448"/>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j-lt"/>
                </a:endParaRPr>
              </a:p>
            </p:txBody>
          </p:sp>
          <p:sp>
            <p:nvSpPr>
              <p:cNvPr id="170" name="TextBox 169">
                <a:extLst>
                  <a:ext uri="{FF2B5EF4-FFF2-40B4-BE49-F238E27FC236}">
                    <a16:creationId xmlns:a16="http://schemas.microsoft.com/office/drawing/2014/main" id="{44602C62-50D0-36CF-B951-EBC3860D236A}"/>
                  </a:ext>
                </a:extLst>
              </p:cNvPr>
              <p:cNvSpPr txBox="1"/>
              <p:nvPr/>
            </p:nvSpPr>
            <p:spPr>
              <a:xfrm>
                <a:off x="1703484" y="5893858"/>
                <a:ext cx="289668" cy="169277"/>
              </a:xfrm>
              <a:prstGeom prst="rect">
                <a:avLst/>
              </a:prstGeom>
              <a:noFill/>
            </p:spPr>
            <p:txBody>
              <a:bodyPr wrap="square" rtlCol="0">
                <a:spAutoFit/>
              </a:bodyPr>
              <a:lstStyle/>
              <a:p>
                <a:pPr algn="ctr"/>
                <a:r>
                  <a:rPr kumimoji="1" lang="en-US" altLang="ko-KR" sz="500" dirty="0">
                    <a:latin typeface="+mj-lt"/>
                  </a:rPr>
                  <a:t>MM</a:t>
                </a:r>
                <a:endParaRPr kumimoji="1" lang="ko-KR" altLang="en-US" sz="500" dirty="0">
                  <a:latin typeface="+mj-lt"/>
                </a:endParaRPr>
              </a:p>
            </p:txBody>
          </p:sp>
          <p:sp>
            <p:nvSpPr>
              <p:cNvPr id="171" name="TextBox 170">
                <a:extLst>
                  <a:ext uri="{FF2B5EF4-FFF2-40B4-BE49-F238E27FC236}">
                    <a16:creationId xmlns:a16="http://schemas.microsoft.com/office/drawing/2014/main" id="{3CBBDA50-80B3-9B7F-4345-9FDE704B9907}"/>
                  </a:ext>
                </a:extLst>
              </p:cNvPr>
              <p:cNvSpPr txBox="1"/>
              <p:nvPr/>
            </p:nvSpPr>
            <p:spPr>
              <a:xfrm>
                <a:off x="1841879" y="5908304"/>
                <a:ext cx="286106" cy="138499"/>
              </a:xfrm>
              <a:prstGeom prst="rect">
                <a:avLst/>
              </a:prstGeom>
              <a:noFill/>
            </p:spPr>
            <p:txBody>
              <a:bodyPr wrap="square" rtlCol="0">
                <a:spAutoFit/>
              </a:bodyPr>
              <a:lstStyle/>
              <a:p>
                <a:pPr algn="ctr"/>
                <a:r>
                  <a:rPr kumimoji="1" lang="en-US" altLang="ko-KR" sz="300" dirty="0">
                    <a:latin typeface="+mj-lt"/>
                  </a:rPr>
                  <a:t>1000</a:t>
                </a:r>
                <a:endParaRPr kumimoji="1" lang="ko-KR" altLang="en-US" sz="300" dirty="0">
                  <a:latin typeface="+mj-lt"/>
                </a:endParaRPr>
              </a:p>
            </p:txBody>
          </p:sp>
        </p:grpSp>
      </p:grpSp>
      <p:sp>
        <p:nvSpPr>
          <p:cNvPr id="173" name="모서리가 둥근 직사각형 48">
            <a:extLst>
              <a:ext uri="{FF2B5EF4-FFF2-40B4-BE49-F238E27FC236}">
                <a16:creationId xmlns:a16="http://schemas.microsoft.com/office/drawing/2014/main" id="{0095159F-59B9-B4AC-DE7B-DAE92E862624}"/>
              </a:ext>
            </a:extLst>
          </p:cNvPr>
          <p:cNvSpPr>
            <a:spLocks noChangeArrowheads="1"/>
          </p:cNvSpPr>
          <p:nvPr/>
        </p:nvSpPr>
        <p:spPr bwMode="auto">
          <a:xfrm>
            <a:off x="5385022" y="4761514"/>
            <a:ext cx="415974" cy="196364"/>
          </a:xfrm>
          <a:prstGeom prst="roundRect">
            <a:avLst/>
          </a:prstGeom>
          <a:solidFill>
            <a:srgbClr val="3260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r>
              <a:rPr lang="en-US" altLang="ko-KR" sz="800" dirty="0">
                <a:ln>
                  <a:solidFill>
                    <a:srgbClr val="8DA7C1">
                      <a:alpha val="0"/>
                    </a:srgbClr>
                  </a:solidFill>
                </a:ln>
                <a:solidFill>
                  <a:schemeClr val="bg1"/>
                </a:solidFill>
                <a:latin typeface="+mj-lt"/>
                <a:ea typeface="KoPub돋움체 Medium" pitchFamily="18" charset="-127"/>
              </a:rPr>
              <a:t>success</a:t>
            </a:r>
            <a:endParaRPr lang="ko-KR" altLang="en-US" sz="800" dirty="0">
              <a:ln>
                <a:solidFill>
                  <a:srgbClr val="8DA7C1">
                    <a:alpha val="0"/>
                  </a:srgbClr>
                </a:solidFill>
              </a:ln>
              <a:solidFill>
                <a:schemeClr val="bg1"/>
              </a:solidFill>
              <a:latin typeface="+mj-lt"/>
              <a:ea typeface="KoPub돋움체 Medium" pitchFamily="18" charset="-127"/>
            </a:endParaRPr>
          </a:p>
        </p:txBody>
      </p:sp>
      <p:sp>
        <p:nvSpPr>
          <p:cNvPr id="174" name="모서리가 둥근 직사각형 48">
            <a:extLst>
              <a:ext uri="{FF2B5EF4-FFF2-40B4-BE49-F238E27FC236}">
                <a16:creationId xmlns:a16="http://schemas.microsoft.com/office/drawing/2014/main" id="{60E7EE57-2A1C-25C2-76D9-62D5527D6C74}"/>
              </a:ext>
            </a:extLst>
          </p:cNvPr>
          <p:cNvSpPr>
            <a:spLocks noChangeArrowheads="1"/>
          </p:cNvSpPr>
          <p:nvPr/>
        </p:nvSpPr>
        <p:spPr bwMode="auto">
          <a:xfrm>
            <a:off x="5385022" y="5682224"/>
            <a:ext cx="415974" cy="196364"/>
          </a:xfrm>
          <a:prstGeom prst="roundRect">
            <a:avLst/>
          </a:prstGeom>
          <a:solidFill>
            <a:srgbClr val="3260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r>
              <a:rPr lang="en-US" altLang="ko-KR" sz="800" dirty="0">
                <a:ln>
                  <a:solidFill>
                    <a:srgbClr val="8DA7C1">
                      <a:alpha val="0"/>
                    </a:srgbClr>
                  </a:solidFill>
                </a:ln>
                <a:solidFill>
                  <a:schemeClr val="bg1"/>
                </a:solidFill>
                <a:latin typeface="+mj-lt"/>
                <a:ea typeface="KoPub돋움체 Medium" pitchFamily="18" charset="-127"/>
              </a:rPr>
              <a:t>success</a:t>
            </a:r>
            <a:endParaRPr lang="ko-KR" altLang="en-US" sz="800" dirty="0">
              <a:ln>
                <a:solidFill>
                  <a:srgbClr val="8DA7C1">
                    <a:alpha val="0"/>
                  </a:srgbClr>
                </a:solidFill>
              </a:ln>
              <a:solidFill>
                <a:schemeClr val="bg1"/>
              </a:solidFill>
              <a:latin typeface="+mj-lt"/>
              <a:ea typeface="KoPub돋움체 Medium" pitchFamily="18" charset="-127"/>
            </a:endParaRPr>
          </a:p>
        </p:txBody>
      </p:sp>
      <p:sp>
        <p:nvSpPr>
          <p:cNvPr id="175" name="TextBox 174">
            <a:extLst>
              <a:ext uri="{FF2B5EF4-FFF2-40B4-BE49-F238E27FC236}">
                <a16:creationId xmlns:a16="http://schemas.microsoft.com/office/drawing/2014/main" id="{F9493A9B-4899-8B8E-E78E-C81701EBB994}"/>
              </a:ext>
            </a:extLst>
          </p:cNvPr>
          <p:cNvSpPr txBox="1"/>
          <p:nvPr/>
        </p:nvSpPr>
        <p:spPr>
          <a:xfrm>
            <a:off x="429798" y="2467159"/>
            <a:ext cx="3506375" cy="3062377"/>
          </a:xfrm>
          <a:prstGeom prst="rect">
            <a:avLst/>
          </a:prstGeom>
          <a:noFill/>
        </p:spPr>
        <p:txBody>
          <a:bodyPr wrap="square">
            <a:spAutoFit/>
          </a:bodyPr>
          <a:lstStyle/>
          <a:p>
            <a:r>
              <a:rPr lang="en" altLang="ko-KR" b="1" dirty="0">
                <a:solidFill>
                  <a:srgbClr val="FF0000"/>
                </a:solidFill>
                <a:latin typeface="Helvetica Neue" panose="02000503000000020004" pitchFamily="2" charset="0"/>
              </a:rPr>
              <a:t>Designed for failover reliability</a:t>
            </a:r>
          </a:p>
          <a:p>
            <a:endParaRPr lang="en" altLang="ko-KR" b="1" dirty="0">
              <a:latin typeface="Helvetica Neue" panose="02000503000000020004" pitchFamily="2" charset="0"/>
            </a:endParaRPr>
          </a:p>
          <a:p>
            <a:r>
              <a:rPr lang="en" altLang="ko-KR" sz="1100" b="1" dirty="0">
                <a:latin typeface="Helvetica Neue" panose="02000503000000020004" pitchFamily="2" charset="0"/>
              </a:rPr>
              <a:t>Circuit Breaker pattern application</a:t>
            </a:r>
          </a:p>
          <a:p>
            <a:r>
              <a:rPr lang="en" altLang="ko-KR" sz="1100" dirty="0">
                <a:latin typeface="Pretendard"/>
              </a:rPr>
              <a:t>Use the Circuit Breaker pattern to break down failures between the API gateway and backend services. </a:t>
            </a:r>
            <a:r>
              <a:rPr lang="en-US" altLang="ko-KR" sz="1100" dirty="0">
                <a:latin typeface="Pretendard"/>
              </a:rPr>
              <a:t>We</a:t>
            </a:r>
            <a:r>
              <a:rPr lang="en" altLang="ko-KR" sz="1100" dirty="0">
                <a:latin typeface="Pretendard"/>
              </a:rPr>
              <a:t> can quarantine. This prevents failures in one service from affecting other services.</a:t>
            </a:r>
          </a:p>
          <a:p>
            <a:r>
              <a:rPr lang="en" altLang="ko-KR" sz="1100" b="1" dirty="0">
                <a:latin typeface="Helvetica Neue" panose="02000503000000020004" pitchFamily="2" charset="0"/>
              </a:rPr>
              <a:t>Failover between Availability Zones</a:t>
            </a:r>
          </a:p>
          <a:p>
            <a:r>
              <a:rPr lang="en" altLang="ko-KR" sz="1100" dirty="0">
                <a:latin typeface="Pretendard"/>
              </a:rPr>
              <a:t>By deploying API Gateway across multiple Availability Zones, if one Availability Zone fails, it automatically switches to another Availability Zone to provide uninterrupted service.</a:t>
            </a:r>
          </a:p>
          <a:p>
            <a:r>
              <a:rPr lang="en" altLang="ko-KR" sz="1100" b="1" dirty="0">
                <a:latin typeface="Helvetica Neue" panose="02000503000000020004" pitchFamily="2" charset="0"/>
              </a:rPr>
              <a:t>Apply API Throttling</a:t>
            </a:r>
          </a:p>
          <a:p>
            <a:r>
              <a:rPr lang="en" altLang="ko-KR" sz="1100" dirty="0">
                <a:latin typeface="Pretendard"/>
              </a:rPr>
              <a:t>We can avoid overloading your API gateway by using the API Throttling feature, which limits the rate and number of API requests. This increases the availability and reliability of your API Gateway.</a:t>
            </a:r>
          </a:p>
        </p:txBody>
      </p:sp>
    </p:spTree>
    <p:extLst>
      <p:ext uri="{BB962C8B-B14F-4D97-AF65-F5344CB8AC3E}">
        <p14:creationId xmlns:p14="http://schemas.microsoft.com/office/powerpoint/2010/main" val="3003740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2"/>
          <p:cNvSpPr txBox="1">
            <a:spLocks noGrp="1"/>
          </p:cNvSpPr>
          <p:nvPr>
            <p:ph type="body" idx="4294967295"/>
          </p:nvPr>
        </p:nvSpPr>
        <p:spPr>
          <a:xfrm>
            <a:off x="1002771" y="325325"/>
            <a:ext cx="9001125" cy="525463"/>
          </a:xfrm>
          <a:prstGeom prst="rect">
            <a:avLst/>
          </a:prstGeom>
          <a:noFill/>
          <a:ln>
            <a:noFill/>
          </a:ln>
        </p:spPr>
        <p:txBody>
          <a:bodyPr spcFirstLastPara="1" wrap="square" lIns="0" tIns="0" rIns="0" bIns="0" anchor="ctr" anchorCtr="0">
            <a:noAutofit/>
          </a:bodyPr>
          <a:lstStyle/>
          <a:p>
            <a:pPr marL="0" lvl="0" indent="0" algn="l" rtl="0">
              <a:lnSpc>
                <a:spcPct val="120000"/>
              </a:lnSpc>
              <a:spcBef>
                <a:spcPts val="0"/>
              </a:spcBef>
              <a:spcAft>
                <a:spcPts val="0"/>
              </a:spcAft>
              <a:buClr>
                <a:srgbClr val="3A3838"/>
              </a:buClr>
              <a:buSzPts val="1950"/>
              <a:buNone/>
            </a:pPr>
            <a:r>
              <a:rPr lang="en-US" altLang="ko-KR" dirty="0"/>
              <a:t>Required improvements </a:t>
            </a:r>
            <a:endParaRPr lang="en-US" dirty="0"/>
          </a:p>
        </p:txBody>
      </p:sp>
      <p:sp>
        <p:nvSpPr>
          <p:cNvPr id="126" name="Google Shape;126;p12"/>
          <p:cNvSpPr txBox="1">
            <a:spLocks noGrp="1"/>
          </p:cNvSpPr>
          <p:nvPr>
            <p:ph type="body" idx="4294967295"/>
          </p:nvPr>
        </p:nvSpPr>
        <p:spPr>
          <a:xfrm>
            <a:off x="1017605" y="774652"/>
            <a:ext cx="9001125" cy="382587"/>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rgbClr val="3A3838"/>
              </a:buClr>
              <a:buSzPts val="1138"/>
              <a:buNone/>
            </a:pPr>
            <a:r>
              <a:rPr lang="en-US" sz="1300" dirty="0">
                <a:solidFill>
                  <a:srgbClr val="FF0000"/>
                </a:solidFill>
              </a:rPr>
              <a:t>Priority Topic</a:t>
            </a:r>
            <a:endParaRPr sz="1300" dirty="0">
              <a:solidFill>
                <a:srgbClr val="FF0000"/>
              </a:solidFill>
            </a:endParaRPr>
          </a:p>
        </p:txBody>
      </p:sp>
      <p:grpSp>
        <p:nvGrpSpPr>
          <p:cNvPr id="127" name="Google Shape;127;p12"/>
          <p:cNvGrpSpPr/>
          <p:nvPr/>
        </p:nvGrpSpPr>
        <p:grpSpPr>
          <a:xfrm>
            <a:off x="178500" y="1375707"/>
            <a:ext cx="166873" cy="166431"/>
            <a:chOff x="5169024" y="3025005"/>
            <a:chExt cx="318368" cy="317525"/>
          </a:xfrm>
        </p:grpSpPr>
        <p:sp>
          <p:nvSpPr>
            <p:cNvPr id="128" name="Google Shape;128;p12"/>
            <p:cNvSpPr/>
            <p:nvPr/>
          </p:nvSpPr>
          <p:spPr>
            <a:xfrm>
              <a:off x="5169024" y="3025005"/>
              <a:ext cx="144016" cy="144016"/>
            </a:xfrm>
            <a:prstGeom prst="rect">
              <a:avLst/>
            </a:prstGeom>
            <a:solidFill>
              <a:srgbClr val="09715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29" name="Google Shape;129;p12"/>
            <p:cNvSpPr/>
            <p:nvPr/>
          </p:nvSpPr>
          <p:spPr>
            <a:xfrm>
              <a:off x="5343376" y="3198514"/>
              <a:ext cx="144016" cy="144016"/>
            </a:xfrm>
            <a:prstGeom prst="rect">
              <a:avLst/>
            </a:prstGeom>
            <a:solidFill>
              <a:srgbClr val="2E75B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30" name="Google Shape;130;p12"/>
            <p:cNvSpPr/>
            <p:nvPr/>
          </p:nvSpPr>
          <p:spPr>
            <a:xfrm>
              <a:off x="5343376" y="3025005"/>
              <a:ext cx="144016" cy="144016"/>
            </a:xfrm>
            <a:prstGeom prst="rect">
              <a:avLst/>
            </a:prstGeom>
            <a:solidFill>
              <a:srgbClr val="009A4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sp>
          <p:nvSpPr>
            <p:cNvPr id="131" name="Google Shape;131;p12"/>
            <p:cNvSpPr/>
            <p:nvPr/>
          </p:nvSpPr>
          <p:spPr>
            <a:xfrm>
              <a:off x="5169024" y="3198514"/>
              <a:ext cx="144016"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62"/>
                <a:buFont typeface="Arial"/>
                <a:buNone/>
                <a:tabLst/>
                <a:defRPr/>
              </a:pPr>
              <a:endParaRPr kumimoji="0" sz="1662" b="0" i="0" u="none" strike="noStrike" kern="0" cap="none" spc="0" normalizeH="0" baseline="0" noProof="0">
                <a:ln>
                  <a:noFill/>
                </a:ln>
                <a:solidFill>
                  <a:srgbClr val="FFFFFF"/>
                </a:solidFill>
                <a:effectLst/>
                <a:uLnTx/>
                <a:uFillTx/>
                <a:latin typeface="Noto Sans KR"/>
                <a:ea typeface="Noto Sans KR"/>
                <a:cs typeface="Noto Sans KR"/>
                <a:sym typeface="Noto Sans KR"/>
              </a:endParaRPr>
            </a:p>
          </p:txBody>
        </p:sp>
      </p:grpSp>
      <p:sp>
        <p:nvSpPr>
          <p:cNvPr id="132" name="Google Shape;132;p12"/>
          <p:cNvSpPr txBox="1"/>
          <p:nvPr/>
        </p:nvSpPr>
        <p:spPr>
          <a:xfrm>
            <a:off x="467271" y="1306682"/>
            <a:ext cx="8986200" cy="253916"/>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280"/>
              </a:spcBef>
              <a:spcAft>
                <a:spcPts val="0"/>
              </a:spcAft>
              <a:buClr>
                <a:srgbClr val="000000"/>
              </a:buClr>
              <a:buSzPts val="1400"/>
              <a:buFont typeface="Arial"/>
              <a:buNone/>
              <a:tabLst/>
              <a:defRPr/>
            </a:pPr>
            <a:r>
              <a:rPr kumimoji="0" lang="en-US" altLang="ko-KR" sz="1400" b="1" i="0" u="none" strike="noStrike" kern="0" cap="none" spc="0" normalizeH="0" baseline="0" noProof="0" dirty="0">
                <a:ln>
                  <a:noFill/>
                </a:ln>
                <a:solidFill>
                  <a:srgbClr val="000000"/>
                </a:solidFill>
                <a:effectLst/>
                <a:uLnTx/>
                <a:uFillTx/>
                <a:latin typeface="Arial"/>
                <a:cs typeface="Arial"/>
                <a:sym typeface="Arial"/>
              </a:rPr>
              <a:t>KT should implement database consolidation to improve manageability and reduce complexity.</a:t>
            </a:r>
            <a:endParaRPr kumimoji="0" lang="en-U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 name="TextBox 1">
            <a:extLst>
              <a:ext uri="{FF2B5EF4-FFF2-40B4-BE49-F238E27FC236}">
                <a16:creationId xmlns:a16="http://schemas.microsoft.com/office/drawing/2014/main" id="{6BD450DD-E6F8-FEDB-CA2C-692274D719DF}"/>
              </a:ext>
            </a:extLst>
          </p:cNvPr>
          <p:cNvSpPr txBox="1"/>
          <p:nvPr/>
        </p:nvSpPr>
        <p:spPr>
          <a:xfrm>
            <a:off x="308938" y="458382"/>
            <a:ext cx="594025" cy="615553"/>
          </a:xfrm>
          <a:prstGeom prst="rect">
            <a:avLst/>
          </a:prstGeom>
          <a:noFill/>
        </p:spPr>
        <p:txBody>
          <a:bodyPr wrap="square" lIns="0" tIns="0" rIns="0" bIns="0" rtlCol="0" anchor="ctr" anchorCtr="0">
            <a:spAutoFit/>
          </a:bodyPr>
          <a:lstStyle>
            <a:defPPr>
              <a:defRPr lang="en-US"/>
            </a:defPPr>
            <a:lvl1pPr algn="ctr">
              <a:defRPr sz="3600">
                <a:ln>
                  <a:solidFill>
                    <a:schemeClr val="bg1">
                      <a:alpha val="0"/>
                    </a:schemeClr>
                  </a:solidFill>
                </a:ln>
                <a:solidFill>
                  <a:schemeClr val="bg1"/>
                </a:solidFill>
                <a:latin typeface="KoPub바탕체 Light" panose="00000300000000000000" pitchFamily="2" charset="-127"/>
                <a:ea typeface="KoPub바탕체 Light" panose="00000300000000000000" pitchFamily="2" charset="-127"/>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4000" b="0" i="0" u="none" strike="noStrike" kern="0" cap="none" spc="0" normalizeH="0" baseline="0" noProof="0" dirty="0">
                <a:ln>
                  <a:solidFill>
                    <a:srgbClr val="FFFFFF">
                      <a:alpha val="0"/>
                    </a:srgbClr>
                  </a:solidFill>
                </a:ln>
                <a:solidFill>
                  <a:srgbClr val="FFFFFF"/>
                </a:solidFill>
                <a:effectLst/>
                <a:uLnTx/>
                <a:uFillTx/>
                <a:latin typeface="G마켓 산스 TTF Medium" panose="02000000000000000000" pitchFamily="2" charset="-127"/>
                <a:ea typeface="G마켓 산스 TTF Medium" panose="02000000000000000000" pitchFamily="2" charset="-127"/>
                <a:cs typeface="Arial"/>
                <a:sym typeface="Arial"/>
              </a:rPr>
              <a:t>3</a:t>
            </a:r>
            <a:endParaRPr kumimoji="0" lang="ko-KR" altLang="en-US" sz="4000" b="0" i="0" u="none" strike="noStrike" kern="0" cap="none" spc="0" normalizeH="0" baseline="0" noProof="0" dirty="0">
              <a:ln>
                <a:solidFill>
                  <a:srgbClr val="FFFFFF">
                    <a:alpha val="0"/>
                  </a:srgbClr>
                </a:solidFill>
              </a:ln>
              <a:solidFill>
                <a:srgbClr val="FFFFFF"/>
              </a:solidFill>
              <a:effectLst/>
              <a:uLnTx/>
              <a:uFillTx/>
              <a:latin typeface="G마켓 산스 TTF Medium" panose="02000000000000000000" pitchFamily="2" charset="-127"/>
              <a:ea typeface="G마켓 산스 TTF Medium" panose="02000000000000000000" pitchFamily="2" charset="-127"/>
              <a:cs typeface="Arial"/>
              <a:sym typeface="Arial"/>
            </a:endParaRPr>
          </a:p>
        </p:txBody>
      </p:sp>
      <p:sp>
        <p:nvSpPr>
          <p:cNvPr id="7" name="TextBox 6">
            <a:extLst>
              <a:ext uri="{FF2B5EF4-FFF2-40B4-BE49-F238E27FC236}">
                <a16:creationId xmlns:a16="http://schemas.microsoft.com/office/drawing/2014/main" id="{0EFCE6F3-8E17-8B76-7E9D-40FF2A250559}"/>
              </a:ext>
            </a:extLst>
          </p:cNvPr>
          <p:cNvSpPr txBox="1"/>
          <p:nvPr/>
        </p:nvSpPr>
        <p:spPr>
          <a:xfrm>
            <a:off x="467271" y="2166308"/>
            <a:ext cx="8685521" cy="1384995"/>
          </a:xfrm>
          <a:prstGeom prst="rect">
            <a:avLst/>
          </a:prstGeom>
          <a:noFill/>
        </p:spPr>
        <p:txBody>
          <a:bodyPr wrap="square" rtlCol="0">
            <a:spAutoFit/>
          </a:bodyPr>
          <a:lstStyle/>
          <a:p>
            <a:r>
              <a:rPr lang="en" altLang="ko-KR" dirty="0"/>
              <a:t>In order to improve database manageability and reduce complexity, we will manage databases into three group by considering traffic volume and </a:t>
            </a:r>
            <a:r>
              <a:rPr lang="en-US" altLang="ko-KR" dirty="0"/>
              <a:t>service</a:t>
            </a:r>
            <a:r>
              <a:rPr lang="en" altLang="ko-KR" dirty="0"/>
              <a:t> importance. </a:t>
            </a:r>
          </a:p>
          <a:p>
            <a:endParaRPr lang="en" altLang="ko-KR" dirty="0"/>
          </a:p>
          <a:p>
            <a:r>
              <a:rPr lang="en" altLang="ko-KR" dirty="0"/>
              <a:t>Group1: CMS, DBS, WEB, REC, SER, Multi-CDN </a:t>
            </a:r>
          </a:p>
          <a:p>
            <a:r>
              <a:rPr lang="en" altLang="ko-KR" dirty="0"/>
              <a:t>Group2: MKTG, T&amp;C, </a:t>
            </a:r>
            <a:r>
              <a:rPr lang="en" altLang="ko-KR" dirty="0" err="1"/>
              <a:t>LiveChat</a:t>
            </a:r>
            <a:r>
              <a:rPr lang="en-US" altLang="ko-KR" dirty="0"/>
              <a:t>,</a:t>
            </a:r>
            <a:r>
              <a:rPr lang="ko-KR" altLang="en-US" dirty="0"/>
              <a:t> </a:t>
            </a:r>
            <a:r>
              <a:rPr lang="en" altLang="ko-KR" dirty="0"/>
              <a:t>MBS SVC</a:t>
            </a:r>
            <a:endParaRPr lang="en" altLang="ko-KR" sz="1100" dirty="0"/>
          </a:p>
          <a:p>
            <a:r>
              <a:rPr lang="en" altLang="ko-KR" dirty="0"/>
              <a:t>Group3: E2E, UCEMS, MBS APIGW</a:t>
            </a:r>
            <a:endParaRPr lang="en" altLang="ko-KR" sz="1100" dirty="0"/>
          </a:p>
        </p:txBody>
      </p:sp>
      <p:grpSp>
        <p:nvGrpSpPr>
          <p:cNvPr id="12" name="그룹 11">
            <a:extLst>
              <a:ext uri="{FF2B5EF4-FFF2-40B4-BE49-F238E27FC236}">
                <a16:creationId xmlns:a16="http://schemas.microsoft.com/office/drawing/2014/main" id="{98604A31-0FD9-BA47-BEA2-327AA42F4E15}"/>
              </a:ext>
            </a:extLst>
          </p:cNvPr>
          <p:cNvGrpSpPr/>
          <p:nvPr/>
        </p:nvGrpSpPr>
        <p:grpSpPr>
          <a:xfrm>
            <a:off x="564123" y="4020931"/>
            <a:ext cx="8777754" cy="1464579"/>
            <a:chOff x="307631" y="4267819"/>
            <a:chExt cx="8777754" cy="1464579"/>
          </a:xfrm>
        </p:grpSpPr>
        <p:sp>
          <p:nvSpPr>
            <p:cNvPr id="8" name="원통[C] 6">
              <a:extLst>
                <a:ext uri="{FF2B5EF4-FFF2-40B4-BE49-F238E27FC236}">
                  <a16:creationId xmlns:a16="http://schemas.microsoft.com/office/drawing/2014/main" id="{06407756-2166-3610-8A54-1D10BCB08E8F}"/>
                </a:ext>
              </a:extLst>
            </p:cNvPr>
            <p:cNvSpPr/>
            <p:nvPr/>
          </p:nvSpPr>
          <p:spPr>
            <a:xfrm>
              <a:off x="307631" y="4267819"/>
              <a:ext cx="2716924" cy="1464579"/>
            </a:xfrm>
            <a:prstGeom prst="can">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b="1" dirty="0">
                  <a:solidFill>
                    <a:srgbClr val="FF0000"/>
                  </a:solidFill>
                </a:rPr>
                <a:t>Aurora</a:t>
              </a:r>
              <a:r>
                <a:rPr kumimoji="1" lang="ko-KR" altLang="en-US" b="1" dirty="0">
                  <a:solidFill>
                    <a:schemeClr val="tx1"/>
                  </a:solidFill>
                </a:rPr>
                <a:t> </a:t>
              </a:r>
              <a:r>
                <a:rPr kumimoji="1" lang="en-US" altLang="ko-KR" b="1" dirty="0">
                  <a:solidFill>
                    <a:schemeClr val="tx1"/>
                  </a:solidFill>
                </a:rPr>
                <a:t>Group #1</a:t>
              </a:r>
            </a:p>
            <a:p>
              <a:pPr algn="ctr"/>
              <a:endParaRPr kumimoji="1" lang="en-US" altLang="ko-KR" sz="1050" b="1" dirty="0">
                <a:solidFill>
                  <a:schemeClr val="tx1"/>
                </a:solidFill>
              </a:endParaRPr>
            </a:p>
            <a:p>
              <a:pPr algn="ctr"/>
              <a:r>
                <a:rPr kumimoji="1" lang="en-US" altLang="ko-KR" sz="1000" dirty="0">
                  <a:solidFill>
                    <a:schemeClr val="tx1"/>
                  </a:solidFill>
                </a:rPr>
                <a:t>CMS, DBS, WEB, REC, SER, Multi-CDN</a:t>
              </a:r>
              <a:endParaRPr kumimoji="1" lang="ko-KR" altLang="en-US" sz="1050" dirty="0">
                <a:solidFill>
                  <a:schemeClr val="tx1"/>
                </a:solidFill>
              </a:endParaRPr>
            </a:p>
          </p:txBody>
        </p:sp>
        <p:sp>
          <p:nvSpPr>
            <p:cNvPr id="10" name="원통[C] 6">
              <a:extLst>
                <a:ext uri="{FF2B5EF4-FFF2-40B4-BE49-F238E27FC236}">
                  <a16:creationId xmlns:a16="http://schemas.microsoft.com/office/drawing/2014/main" id="{434BEF68-FBB9-EB3B-17A6-D46312783F97}"/>
                </a:ext>
              </a:extLst>
            </p:cNvPr>
            <p:cNvSpPr/>
            <p:nvPr/>
          </p:nvSpPr>
          <p:spPr>
            <a:xfrm>
              <a:off x="3338046" y="4267819"/>
              <a:ext cx="2716924" cy="1464579"/>
            </a:xfrm>
            <a:prstGeom prst="can">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b="1" dirty="0">
                  <a:solidFill>
                    <a:srgbClr val="FF0000"/>
                  </a:solidFill>
                </a:rPr>
                <a:t>Aurora</a:t>
              </a:r>
              <a:r>
                <a:rPr kumimoji="1" lang="en-US" altLang="ko-KR" b="1" dirty="0">
                  <a:solidFill>
                    <a:schemeClr val="tx1"/>
                  </a:solidFill>
                </a:rPr>
                <a:t> Group #2</a:t>
              </a:r>
            </a:p>
            <a:p>
              <a:pPr algn="ctr"/>
              <a:endParaRPr kumimoji="1" lang="en-US" altLang="ko-KR" sz="1050" b="1" dirty="0">
                <a:solidFill>
                  <a:schemeClr val="tx1"/>
                </a:solidFill>
              </a:endParaRPr>
            </a:p>
            <a:p>
              <a:pPr algn="ctr"/>
              <a:r>
                <a:rPr kumimoji="1" lang="ko-KR" altLang="en-US" sz="1000" dirty="0">
                  <a:solidFill>
                    <a:schemeClr val="tx1"/>
                  </a:solidFill>
                </a:rPr>
                <a:t>MKTG , T&amp;C, </a:t>
              </a:r>
              <a:r>
                <a:rPr kumimoji="1" lang="ko-KR" altLang="en-US" sz="1000" dirty="0" err="1">
                  <a:solidFill>
                    <a:schemeClr val="tx1"/>
                  </a:solidFill>
                </a:rPr>
                <a:t>LiveChat</a:t>
              </a:r>
              <a:r>
                <a:rPr kumimoji="1" lang="en-US" altLang="ko-KR" sz="1000" dirty="0">
                  <a:solidFill>
                    <a:schemeClr val="tx1"/>
                  </a:solidFill>
                </a:rPr>
                <a:t>,</a:t>
              </a:r>
              <a:r>
                <a:rPr kumimoji="1" lang="ko-KR" altLang="en-US" sz="1000" dirty="0">
                  <a:solidFill>
                    <a:schemeClr val="tx1"/>
                  </a:solidFill>
                </a:rPr>
                <a:t> MBS SVC</a:t>
              </a:r>
            </a:p>
          </p:txBody>
        </p:sp>
        <p:sp>
          <p:nvSpPr>
            <p:cNvPr id="11" name="원통[C] 6">
              <a:extLst>
                <a:ext uri="{FF2B5EF4-FFF2-40B4-BE49-F238E27FC236}">
                  <a16:creationId xmlns:a16="http://schemas.microsoft.com/office/drawing/2014/main" id="{1F213A1D-FF69-1734-84C1-121BF2A4CC59}"/>
                </a:ext>
              </a:extLst>
            </p:cNvPr>
            <p:cNvSpPr/>
            <p:nvPr/>
          </p:nvSpPr>
          <p:spPr>
            <a:xfrm>
              <a:off x="6368461" y="4267819"/>
              <a:ext cx="2716924" cy="1464579"/>
            </a:xfrm>
            <a:prstGeom prst="can">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b="1" dirty="0">
                  <a:solidFill>
                    <a:srgbClr val="FF0000"/>
                  </a:solidFill>
                </a:rPr>
                <a:t>Aurora</a:t>
              </a:r>
              <a:r>
                <a:rPr kumimoji="1" lang="en-US" altLang="ko-KR" b="1" dirty="0">
                  <a:solidFill>
                    <a:schemeClr val="tx1"/>
                  </a:solidFill>
                </a:rPr>
                <a:t> Group #3</a:t>
              </a:r>
            </a:p>
            <a:p>
              <a:pPr algn="ctr"/>
              <a:endParaRPr kumimoji="1" lang="en-US" altLang="ko-KR" sz="1050" b="1" dirty="0">
                <a:solidFill>
                  <a:schemeClr val="tx1"/>
                </a:solidFill>
              </a:endParaRPr>
            </a:p>
            <a:p>
              <a:pPr algn="ctr"/>
              <a:r>
                <a:rPr kumimoji="1" lang="ko-KR" altLang="en-US" sz="1000" dirty="0">
                  <a:solidFill>
                    <a:schemeClr val="tx1"/>
                  </a:solidFill>
                </a:rPr>
                <a:t>E2E , UCEMS</a:t>
              </a:r>
              <a:r>
                <a:rPr kumimoji="1" lang="en-US" altLang="ko-KR" sz="1000" dirty="0">
                  <a:solidFill>
                    <a:schemeClr val="tx1"/>
                  </a:solidFill>
                </a:rPr>
                <a:t>,</a:t>
              </a:r>
              <a:r>
                <a:rPr kumimoji="1" lang="ko-KR" altLang="en-US" sz="1000" dirty="0">
                  <a:solidFill>
                    <a:schemeClr val="tx1"/>
                  </a:solidFill>
                </a:rPr>
                <a:t> MBS APIGW</a:t>
              </a:r>
            </a:p>
          </p:txBody>
        </p:sp>
      </p:grpSp>
    </p:spTree>
    <p:extLst>
      <p:ext uri="{BB962C8B-B14F-4D97-AF65-F5344CB8AC3E}">
        <p14:creationId xmlns:p14="http://schemas.microsoft.com/office/powerpoint/2010/main" val="1443665242"/>
      </p:ext>
    </p:extLst>
  </p:cSld>
  <p:clrMapOvr>
    <a:masterClrMapping/>
  </p:clrMapOvr>
</p:sld>
</file>

<file path=ppt/theme/theme1.xml><?xml version="1.0" encoding="utf-8"?>
<a:theme xmlns:a="http://schemas.openxmlformats.org/drawingml/2006/main" name="2_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9228</TotalTime>
  <Words>3071</Words>
  <Application>Microsoft Macintosh PowerPoint</Application>
  <PresentationFormat>A4 용지(210x297mm)</PresentationFormat>
  <Paragraphs>475</Paragraphs>
  <Slides>20</Slides>
  <Notes>18</Notes>
  <HiddenSlides>0</HiddenSlides>
  <MMClips>0</MMClips>
  <ScaleCrop>false</ScaleCrop>
  <HeadingPairs>
    <vt:vector size="6" baseType="variant">
      <vt:variant>
        <vt:lpstr>사용한 글꼴</vt:lpstr>
      </vt:variant>
      <vt:variant>
        <vt:i4>20</vt:i4>
      </vt:variant>
      <vt:variant>
        <vt:lpstr>테마</vt:lpstr>
      </vt:variant>
      <vt:variant>
        <vt:i4>1</vt:i4>
      </vt:variant>
      <vt:variant>
        <vt:lpstr>슬라이드 제목</vt:lpstr>
      </vt:variant>
      <vt:variant>
        <vt:i4>20</vt:i4>
      </vt:variant>
    </vt:vector>
  </HeadingPairs>
  <TitlesOfParts>
    <vt:vector size="41" baseType="lpstr">
      <vt:lpstr>Arial</vt:lpstr>
      <vt:lpstr>Noto Sans Medium</vt:lpstr>
      <vt:lpstr>G마켓 산스 TTF Bold</vt:lpstr>
      <vt:lpstr>KT서체 Light</vt:lpstr>
      <vt:lpstr>YDIYGo530</vt:lpstr>
      <vt:lpstr>Wingdings 2</vt:lpstr>
      <vt:lpstr>Pretendard</vt:lpstr>
      <vt:lpstr>G마켓 산스 TTF Medium</vt:lpstr>
      <vt:lpstr>Helvetica Neue</vt:lpstr>
      <vt:lpstr>Calibri</vt:lpstr>
      <vt:lpstr>Noto Sans KR</vt:lpstr>
      <vt:lpstr>KT서체 Medium</vt:lpstr>
      <vt:lpstr>Wingdings</vt:lpstr>
      <vt:lpstr>맑은 고딕</vt:lpstr>
      <vt:lpstr>KoPub돋움체 Bold</vt:lpstr>
      <vt:lpstr>-apple-system</vt:lpstr>
      <vt:lpstr>바탕체</vt:lpstr>
      <vt:lpstr>맑은 고딕</vt:lpstr>
      <vt:lpstr>Poppins</vt:lpstr>
      <vt:lpstr>Aptos Mono</vt:lpstr>
      <vt:lpstr>2_Office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MZC01-LUCIAYOON</dc:creator>
  <cp:lastModifiedBy>sjlee7373@gmail.com</cp:lastModifiedBy>
  <cp:revision>279</cp:revision>
  <cp:lastPrinted>2023-11-10T14:21:00Z</cp:lastPrinted>
  <dcterms:created xsi:type="dcterms:W3CDTF">2023-01-16T08:34:50Z</dcterms:created>
  <dcterms:modified xsi:type="dcterms:W3CDTF">2024-07-12T11:41:44Z</dcterms:modified>
</cp:coreProperties>
</file>